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4"/>
    <p:sldMasterId id="2147483813" r:id="rId5"/>
  </p:sldMasterIdLst>
  <p:notesMasterIdLst>
    <p:notesMasterId r:id="rId27"/>
  </p:notesMasterIdLst>
  <p:sldIdLst>
    <p:sldId id="2147479541" r:id="rId6"/>
    <p:sldId id="2147479535" r:id="rId7"/>
    <p:sldId id="2147479543" r:id="rId8"/>
    <p:sldId id="2147479544" r:id="rId9"/>
    <p:sldId id="2147479547" r:id="rId10"/>
    <p:sldId id="2147479549" r:id="rId11"/>
    <p:sldId id="2147479559" r:id="rId12"/>
    <p:sldId id="2147479550" r:id="rId13"/>
    <p:sldId id="2147479551" r:id="rId14"/>
    <p:sldId id="2147479552" r:id="rId15"/>
    <p:sldId id="2147479555" r:id="rId16"/>
    <p:sldId id="2147479556" r:id="rId17"/>
    <p:sldId id="2147479563" r:id="rId18"/>
    <p:sldId id="2147479562" r:id="rId19"/>
    <p:sldId id="2147479558" r:id="rId20"/>
    <p:sldId id="2147479564" r:id="rId21"/>
    <p:sldId id="2147479565" r:id="rId22"/>
    <p:sldId id="2147479560" r:id="rId23"/>
    <p:sldId id="2147479546" r:id="rId24"/>
    <p:sldId id="2147479545" r:id="rId25"/>
    <p:sldId id="214747952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motional Images" id="{48670381-7FC1-44D8-ACC7-C66D09CD6AF9}">
          <p14:sldIdLst>
            <p14:sldId id="2147479541"/>
            <p14:sldId id="2147479535"/>
            <p14:sldId id="2147479543"/>
            <p14:sldId id="2147479544"/>
            <p14:sldId id="2147479547"/>
            <p14:sldId id="2147479549"/>
            <p14:sldId id="2147479559"/>
            <p14:sldId id="2147479550"/>
            <p14:sldId id="2147479551"/>
            <p14:sldId id="2147479552"/>
            <p14:sldId id="2147479555"/>
            <p14:sldId id="2147479556"/>
            <p14:sldId id="2147479563"/>
            <p14:sldId id="2147479562"/>
            <p14:sldId id="2147479558"/>
            <p14:sldId id="2147479564"/>
            <p14:sldId id="2147479565"/>
            <p14:sldId id="2147479560"/>
            <p14:sldId id="2147479546"/>
            <p14:sldId id="2147479545"/>
            <p14:sldId id="21474795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FAF9F8"/>
    <a:srgbClr val="250657"/>
    <a:srgbClr val="163450"/>
    <a:srgbClr val="0189CF"/>
    <a:srgbClr val="D83A01"/>
    <a:srgbClr val="8661C6"/>
    <a:srgbClr val="243A5F"/>
    <a:srgbClr val="017BCE"/>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D7BD46-9AF5-41E0-A736-3142CCC0CA8D}" v="181" dt="2023-08-18T08:21:12.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7415"/>
  </p:normalViewPr>
  <p:slideViewPr>
    <p:cSldViewPr snapToGrid="0">
      <p:cViewPr varScale="1">
        <p:scale>
          <a:sx n="74" d="100"/>
          <a:sy n="74" d="100"/>
        </p:scale>
        <p:origin x="1272" y="44"/>
      </p:cViewPr>
      <p:guideLst>
        <p:guide orient="horz" pos="2160"/>
        <p:guide pos="3840"/>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Le Quynh" userId="57a43e30-6e77-464d-a565-b6c4b6c26d7f" providerId="ADAL" clId="{A2D7BD46-9AF5-41E0-A736-3142CCC0CA8D}"/>
    <pc:docChg chg="undo custSel addSld delSld modSld sldOrd modMainMaster modSection">
      <pc:chgData name="Thien Nguyen Le Quynh" userId="57a43e30-6e77-464d-a565-b6c4b6c26d7f" providerId="ADAL" clId="{A2D7BD46-9AF5-41E0-A736-3142CCC0CA8D}" dt="2023-08-18T08:51:29.774" v="2723"/>
      <pc:docMkLst>
        <pc:docMk/>
      </pc:docMkLst>
      <pc:sldChg chg="modSp add del">
        <pc:chgData name="Thien Nguyen Le Quynh" userId="57a43e30-6e77-464d-a565-b6c4b6c26d7f" providerId="ADAL" clId="{A2D7BD46-9AF5-41E0-A736-3142CCC0CA8D}" dt="2023-08-14T08:11:01.542" v="1191" actId="47"/>
        <pc:sldMkLst>
          <pc:docMk/>
          <pc:sldMk cId="3259733277" sldId="324"/>
        </pc:sldMkLst>
        <pc:spChg chg="mod">
          <ac:chgData name="Thien Nguyen Le Quynh" userId="57a43e30-6e77-464d-a565-b6c4b6c26d7f" providerId="ADAL" clId="{A2D7BD46-9AF5-41E0-A736-3142CCC0CA8D}" dt="2023-08-14T08:05:50.667" v="1169" actId="207"/>
          <ac:spMkLst>
            <pc:docMk/>
            <pc:sldMk cId="3259733277" sldId="324"/>
            <ac:spMk id="2" creationId="{A08BDFEF-6E63-4389-BA3F-F4DF3EA31321}"/>
          </ac:spMkLst>
        </pc:spChg>
        <pc:spChg chg="mod">
          <ac:chgData name="Thien Nguyen Le Quynh" userId="57a43e30-6e77-464d-a565-b6c4b6c26d7f" providerId="ADAL" clId="{A2D7BD46-9AF5-41E0-A736-3142CCC0CA8D}" dt="2023-08-14T08:05:50.667" v="1169" actId="207"/>
          <ac:spMkLst>
            <pc:docMk/>
            <pc:sldMk cId="3259733277" sldId="324"/>
            <ac:spMk id="9" creationId="{782F25C2-AB11-43AE-878F-972FD773FA6B}"/>
          </ac:spMkLst>
        </pc:spChg>
        <pc:spChg chg="mod">
          <ac:chgData name="Thien Nguyen Le Quynh" userId="57a43e30-6e77-464d-a565-b6c4b6c26d7f" providerId="ADAL" clId="{A2D7BD46-9AF5-41E0-A736-3142CCC0CA8D}" dt="2023-08-14T08:05:50.667" v="1169" actId="207"/>
          <ac:spMkLst>
            <pc:docMk/>
            <pc:sldMk cId="3259733277" sldId="324"/>
            <ac:spMk id="10" creationId="{5CAAA11D-9F9C-4C6F-8F8C-277B54D260E0}"/>
          </ac:spMkLst>
        </pc:spChg>
        <pc:spChg chg="mod">
          <ac:chgData name="Thien Nguyen Le Quynh" userId="57a43e30-6e77-464d-a565-b6c4b6c26d7f" providerId="ADAL" clId="{A2D7BD46-9AF5-41E0-A736-3142CCC0CA8D}" dt="2023-08-14T08:05:50.667" v="1169" actId="207"/>
          <ac:spMkLst>
            <pc:docMk/>
            <pc:sldMk cId="3259733277" sldId="324"/>
            <ac:spMk id="12" creationId="{54C2747B-ED2C-49D1-9BDA-5891EC0F7B1A}"/>
          </ac:spMkLst>
        </pc:spChg>
        <pc:spChg chg="mod">
          <ac:chgData name="Thien Nguyen Le Quynh" userId="57a43e30-6e77-464d-a565-b6c4b6c26d7f" providerId="ADAL" clId="{A2D7BD46-9AF5-41E0-A736-3142CCC0CA8D}" dt="2023-08-14T08:05:50.667" v="1169" actId="207"/>
          <ac:spMkLst>
            <pc:docMk/>
            <pc:sldMk cId="3259733277" sldId="324"/>
            <ac:spMk id="17" creationId="{6E72B9E1-F48C-4388-9117-FFACCB78AAF7}"/>
          </ac:spMkLst>
        </pc:spChg>
        <pc:spChg chg="mod">
          <ac:chgData name="Thien Nguyen Le Quynh" userId="57a43e30-6e77-464d-a565-b6c4b6c26d7f" providerId="ADAL" clId="{A2D7BD46-9AF5-41E0-A736-3142CCC0CA8D}" dt="2023-08-14T08:05:50.667" v="1169" actId="207"/>
          <ac:spMkLst>
            <pc:docMk/>
            <pc:sldMk cId="3259733277" sldId="324"/>
            <ac:spMk id="22" creationId="{1705E204-894C-4471-B020-D46A7E0E7E2D}"/>
          </ac:spMkLst>
        </pc:spChg>
        <pc:spChg chg="mod">
          <ac:chgData name="Thien Nguyen Le Quynh" userId="57a43e30-6e77-464d-a565-b6c4b6c26d7f" providerId="ADAL" clId="{A2D7BD46-9AF5-41E0-A736-3142CCC0CA8D}" dt="2023-08-14T08:05:50.667" v="1169" actId="207"/>
          <ac:spMkLst>
            <pc:docMk/>
            <pc:sldMk cId="3259733277" sldId="324"/>
            <ac:spMk id="23" creationId="{873C398F-A3BB-410B-ABFE-5D2F7DE4FD2C}"/>
          </ac:spMkLst>
        </pc:spChg>
        <pc:spChg chg="mod">
          <ac:chgData name="Thien Nguyen Le Quynh" userId="57a43e30-6e77-464d-a565-b6c4b6c26d7f" providerId="ADAL" clId="{A2D7BD46-9AF5-41E0-A736-3142CCC0CA8D}" dt="2023-08-14T08:05:50.667" v="1169" actId="207"/>
          <ac:spMkLst>
            <pc:docMk/>
            <pc:sldMk cId="3259733277" sldId="324"/>
            <ac:spMk id="25" creationId="{FC5E1535-6A47-4EA8-AC33-F0B1C20306D1}"/>
          </ac:spMkLst>
        </pc:spChg>
        <pc:spChg chg="mod">
          <ac:chgData name="Thien Nguyen Le Quynh" userId="57a43e30-6e77-464d-a565-b6c4b6c26d7f" providerId="ADAL" clId="{A2D7BD46-9AF5-41E0-A736-3142CCC0CA8D}" dt="2023-08-14T08:05:50.667" v="1169" actId="207"/>
          <ac:spMkLst>
            <pc:docMk/>
            <pc:sldMk cId="3259733277" sldId="324"/>
            <ac:spMk id="26" creationId="{F0961C38-57C9-47C1-A25A-EC6AFABEF555}"/>
          </ac:spMkLst>
        </pc:spChg>
        <pc:spChg chg="mod">
          <ac:chgData name="Thien Nguyen Le Quynh" userId="57a43e30-6e77-464d-a565-b6c4b6c26d7f" providerId="ADAL" clId="{A2D7BD46-9AF5-41E0-A736-3142CCC0CA8D}" dt="2023-08-14T08:05:50.667" v="1169" actId="207"/>
          <ac:spMkLst>
            <pc:docMk/>
            <pc:sldMk cId="3259733277" sldId="324"/>
            <ac:spMk id="27" creationId="{E0BCA7A1-E3A6-4FE5-942A-A19B6A1569D7}"/>
          </ac:spMkLst>
        </pc:spChg>
        <pc:spChg chg="mod">
          <ac:chgData name="Thien Nguyen Le Quynh" userId="57a43e30-6e77-464d-a565-b6c4b6c26d7f" providerId="ADAL" clId="{A2D7BD46-9AF5-41E0-A736-3142CCC0CA8D}" dt="2023-08-14T08:05:50.667" v="1169" actId="207"/>
          <ac:spMkLst>
            <pc:docMk/>
            <pc:sldMk cId="3259733277" sldId="324"/>
            <ac:spMk id="34" creationId="{C0D130DF-3361-4884-8723-557086ED3C06}"/>
          </ac:spMkLst>
        </pc:spChg>
        <pc:spChg chg="mod">
          <ac:chgData name="Thien Nguyen Le Quynh" userId="57a43e30-6e77-464d-a565-b6c4b6c26d7f" providerId="ADAL" clId="{A2D7BD46-9AF5-41E0-A736-3142CCC0CA8D}" dt="2023-08-14T08:05:50.667" v="1169" actId="207"/>
          <ac:spMkLst>
            <pc:docMk/>
            <pc:sldMk cId="3259733277" sldId="324"/>
            <ac:spMk id="35" creationId="{686EEB95-A14B-445F-8B28-1224BD7B1429}"/>
          </ac:spMkLst>
        </pc:spChg>
        <pc:spChg chg="mod">
          <ac:chgData name="Thien Nguyen Le Quynh" userId="57a43e30-6e77-464d-a565-b6c4b6c26d7f" providerId="ADAL" clId="{A2D7BD46-9AF5-41E0-A736-3142CCC0CA8D}" dt="2023-08-14T08:05:50.667" v="1169" actId="207"/>
          <ac:spMkLst>
            <pc:docMk/>
            <pc:sldMk cId="3259733277" sldId="324"/>
            <ac:spMk id="36" creationId="{D5020120-39CA-4657-8B14-A1C3D707A9E9}"/>
          </ac:spMkLst>
        </pc:spChg>
        <pc:spChg chg="mod">
          <ac:chgData name="Thien Nguyen Le Quynh" userId="57a43e30-6e77-464d-a565-b6c4b6c26d7f" providerId="ADAL" clId="{A2D7BD46-9AF5-41E0-A736-3142CCC0CA8D}" dt="2023-08-14T08:05:50.667" v="1169" actId="207"/>
          <ac:spMkLst>
            <pc:docMk/>
            <pc:sldMk cId="3259733277" sldId="324"/>
            <ac:spMk id="37" creationId="{B3A1BF47-FF1E-40B2-B0C7-BBAE0FE59E19}"/>
          </ac:spMkLst>
        </pc:spChg>
        <pc:spChg chg="mod">
          <ac:chgData name="Thien Nguyen Le Quynh" userId="57a43e30-6e77-464d-a565-b6c4b6c26d7f" providerId="ADAL" clId="{A2D7BD46-9AF5-41E0-A736-3142CCC0CA8D}" dt="2023-08-14T08:05:50.667" v="1169" actId="207"/>
          <ac:spMkLst>
            <pc:docMk/>
            <pc:sldMk cId="3259733277" sldId="324"/>
            <ac:spMk id="40" creationId="{0E5765BF-686A-4E94-9193-7A68491AF9D9}"/>
          </ac:spMkLst>
        </pc:spChg>
        <pc:grpChg chg="mod">
          <ac:chgData name="Thien Nguyen Le Quynh" userId="57a43e30-6e77-464d-a565-b6c4b6c26d7f" providerId="ADAL" clId="{A2D7BD46-9AF5-41E0-A736-3142CCC0CA8D}" dt="2023-08-14T08:05:50.667" v="1169" actId="207"/>
          <ac:grpSpMkLst>
            <pc:docMk/>
            <pc:sldMk cId="3259733277" sldId="324"/>
            <ac:grpSpMk id="4" creationId="{16930657-99F6-4DC4-A0F5-573C83DB933E}"/>
          </ac:grpSpMkLst>
        </pc:grpChg>
        <pc:grpChg chg="mod">
          <ac:chgData name="Thien Nguyen Le Quynh" userId="57a43e30-6e77-464d-a565-b6c4b6c26d7f" providerId="ADAL" clId="{A2D7BD46-9AF5-41E0-A736-3142CCC0CA8D}" dt="2023-08-14T08:05:50.667" v="1169" actId="207"/>
          <ac:grpSpMkLst>
            <pc:docMk/>
            <pc:sldMk cId="3259733277" sldId="324"/>
            <ac:grpSpMk id="11" creationId="{5881E242-6EC0-465B-ACCB-F5D1E2BA0F83}"/>
          </ac:grpSpMkLst>
        </pc:grpChg>
        <pc:grpChg chg="mod">
          <ac:chgData name="Thien Nguyen Le Quynh" userId="57a43e30-6e77-464d-a565-b6c4b6c26d7f" providerId="ADAL" clId="{A2D7BD46-9AF5-41E0-A736-3142CCC0CA8D}" dt="2023-08-14T08:05:50.667" v="1169" actId="207"/>
          <ac:grpSpMkLst>
            <pc:docMk/>
            <pc:sldMk cId="3259733277" sldId="324"/>
            <ac:grpSpMk id="19" creationId="{3B5E9655-DFEA-430C-9F8A-9D87BC4B4D90}"/>
          </ac:grpSpMkLst>
        </pc:grpChg>
        <pc:grpChg chg="mod">
          <ac:chgData name="Thien Nguyen Le Quynh" userId="57a43e30-6e77-464d-a565-b6c4b6c26d7f" providerId="ADAL" clId="{A2D7BD46-9AF5-41E0-A736-3142CCC0CA8D}" dt="2023-08-14T08:05:50.667" v="1169" actId="207"/>
          <ac:grpSpMkLst>
            <pc:docMk/>
            <pc:sldMk cId="3259733277" sldId="324"/>
            <ac:grpSpMk id="20" creationId="{D689D810-D75B-4144-B154-96A20E2AC9C6}"/>
          </ac:grpSpMkLst>
        </pc:grpChg>
        <pc:grpChg chg="mod">
          <ac:chgData name="Thien Nguyen Le Quynh" userId="57a43e30-6e77-464d-a565-b6c4b6c26d7f" providerId="ADAL" clId="{A2D7BD46-9AF5-41E0-A736-3142CCC0CA8D}" dt="2023-08-14T08:05:50.667" v="1169" actId="207"/>
          <ac:grpSpMkLst>
            <pc:docMk/>
            <pc:sldMk cId="3259733277" sldId="324"/>
            <ac:grpSpMk id="24" creationId="{C59BA759-A632-4A78-BA05-3AAAECC6EC26}"/>
          </ac:grpSpMkLst>
        </pc:grpChg>
        <pc:grpChg chg="mod">
          <ac:chgData name="Thien Nguyen Le Quynh" userId="57a43e30-6e77-464d-a565-b6c4b6c26d7f" providerId="ADAL" clId="{A2D7BD46-9AF5-41E0-A736-3142CCC0CA8D}" dt="2023-08-14T08:05:50.667" v="1169" actId="207"/>
          <ac:grpSpMkLst>
            <pc:docMk/>
            <pc:sldMk cId="3259733277" sldId="324"/>
            <ac:grpSpMk id="31" creationId="{7F009DC9-142C-4EDD-BA1F-32C720CABC22}"/>
          </ac:grpSpMkLst>
        </pc:grpChg>
        <pc:picChg chg="mod">
          <ac:chgData name="Thien Nguyen Le Quynh" userId="57a43e30-6e77-464d-a565-b6c4b6c26d7f" providerId="ADAL" clId="{A2D7BD46-9AF5-41E0-A736-3142CCC0CA8D}" dt="2023-08-14T08:05:50.667" v="1169" actId="207"/>
          <ac:picMkLst>
            <pc:docMk/>
            <pc:sldMk cId="3259733277" sldId="324"/>
            <ac:picMk id="21" creationId="{D6040134-D247-4A96-9A63-E5A3A0AF838A}"/>
          </ac:picMkLst>
        </pc:picChg>
        <pc:cxnChg chg="mod">
          <ac:chgData name="Thien Nguyen Le Quynh" userId="57a43e30-6e77-464d-a565-b6c4b6c26d7f" providerId="ADAL" clId="{A2D7BD46-9AF5-41E0-A736-3142CCC0CA8D}" dt="2023-08-14T08:05:50.667" v="1169" actId="207"/>
          <ac:cxnSpMkLst>
            <pc:docMk/>
            <pc:sldMk cId="3259733277" sldId="324"/>
            <ac:cxnSpMk id="8" creationId="{FAB790E6-6D3F-4A25-BB88-5D0C020DEB0A}"/>
          </ac:cxnSpMkLst>
        </pc:cxnChg>
        <pc:cxnChg chg="mod">
          <ac:chgData name="Thien Nguyen Le Quynh" userId="57a43e30-6e77-464d-a565-b6c4b6c26d7f" providerId="ADAL" clId="{A2D7BD46-9AF5-41E0-A736-3142CCC0CA8D}" dt="2023-08-14T08:05:50.667" v="1169" actId="207"/>
          <ac:cxnSpMkLst>
            <pc:docMk/>
            <pc:sldMk cId="3259733277" sldId="324"/>
            <ac:cxnSpMk id="18" creationId="{3C5B9C80-32C6-4832-834D-67FCDEBF8BFE}"/>
          </ac:cxnSpMkLst>
        </pc:cxnChg>
        <pc:cxnChg chg="mod">
          <ac:chgData name="Thien Nguyen Le Quynh" userId="57a43e30-6e77-464d-a565-b6c4b6c26d7f" providerId="ADAL" clId="{A2D7BD46-9AF5-41E0-A736-3142CCC0CA8D}" dt="2023-08-14T08:05:50.667" v="1169" actId="207"/>
          <ac:cxnSpMkLst>
            <pc:docMk/>
            <pc:sldMk cId="3259733277" sldId="324"/>
            <ac:cxnSpMk id="29" creationId="{5FAA7EBC-3A10-42E6-A00B-5CD9F9622EC5}"/>
          </ac:cxnSpMkLst>
        </pc:cxnChg>
      </pc:sldChg>
      <pc:sldChg chg="modSp add del">
        <pc:chgData name="Thien Nguyen Le Quynh" userId="57a43e30-6e77-464d-a565-b6c4b6c26d7f" providerId="ADAL" clId="{A2D7BD46-9AF5-41E0-A736-3142CCC0CA8D}" dt="2023-08-14T08:12:43.845" v="1206" actId="47"/>
        <pc:sldMkLst>
          <pc:docMk/>
          <pc:sldMk cId="272946441" sldId="330"/>
        </pc:sldMkLst>
        <pc:spChg chg="mod">
          <ac:chgData name="Thien Nguyen Le Quynh" userId="57a43e30-6e77-464d-a565-b6c4b6c26d7f" providerId="ADAL" clId="{A2D7BD46-9AF5-41E0-A736-3142CCC0CA8D}" dt="2023-08-14T08:07:33.721" v="1174" actId="207"/>
          <ac:spMkLst>
            <pc:docMk/>
            <pc:sldMk cId="272946441" sldId="330"/>
            <ac:spMk id="2" creationId="{41800DC9-DE17-4425-9C4B-0ED8FD5C6FD5}"/>
          </ac:spMkLst>
        </pc:spChg>
        <pc:spChg chg="mod">
          <ac:chgData name="Thien Nguyen Le Quynh" userId="57a43e30-6e77-464d-a565-b6c4b6c26d7f" providerId="ADAL" clId="{A2D7BD46-9AF5-41E0-A736-3142CCC0CA8D}" dt="2023-08-14T08:07:33.721" v="1174" actId="207"/>
          <ac:spMkLst>
            <pc:docMk/>
            <pc:sldMk cId="272946441" sldId="330"/>
            <ac:spMk id="9" creationId="{D1AD5E42-AE30-4781-961C-9EDFEC7A48D2}"/>
          </ac:spMkLst>
        </pc:spChg>
        <pc:spChg chg="mod">
          <ac:chgData name="Thien Nguyen Le Quynh" userId="57a43e30-6e77-464d-a565-b6c4b6c26d7f" providerId="ADAL" clId="{A2D7BD46-9AF5-41E0-A736-3142CCC0CA8D}" dt="2023-08-14T08:07:33.721" v="1174" actId="207"/>
          <ac:spMkLst>
            <pc:docMk/>
            <pc:sldMk cId="272946441" sldId="330"/>
            <ac:spMk id="15" creationId="{848E95D3-8617-451E-97CB-7565215D6D5E}"/>
          </ac:spMkLst>
        </pc:spChg>
        <pc:spChg chg="mod">
          <ac:chgData name="Thien Nguyen Le Quynh" userId="57a43e30-6e77-464d-a565-b6c4b6c26d7f" providerId="ADAL" clId="{A2D7BD46-9AF5-41E0-A736-3142CCC0CA8D}" dt="2023-08-14T08:07:33.721" v="1174" actId="207"/>
          <ac:spMkLst>
            <pc:docMk/>
            <pc:sldMk cId="272946441" sldId="330"/>
            <ac:spMk id="20" creationId="{FB55A91A-FA59-4729-ACA4-83ED41F4FB4E}"/>
          </ac:spMkLst>
        </pc:spChg>
        <pc:spChg chg="mod">
          <ac:chgData name="Thien Nguyen Le Quynh" userId="57a43e30-6e77-464d-a565-b6c4b6c26d7f" providerId="ADAL" clId="{A2D7BD46-9AF5-41E0-A736-3142CCC0CA8D}" dt="2023-08-14T08:07:33.721" v="1174" actId="207"/>
          <ac:spMkLst>
            <pc:docMk/>
            <pc:sldMk cId="272946441" sldId="330"/>
            <ac:spMk id="21" creationId="{1C1C38DB-3BF1-4471-BD0B-F5DE204C878B}"/>
          </ac:spMkLst>
        </pc:spChg>
        <pc:spChg chg="mod">
          <ac:chgData name="Thien Nguyen Le Quynh" userId="57a43e30-6e77-464d-a565-b6c4b6c26d7f" providerId="ADAL" clId="{A2D7BD46-9AF5-41E0-A736-3142CCC0CA8D}" dt="2023-08-14T08:07:33.721" v="1174" actId="207"/>
          <ac:spMkLst>
            <pc:docMk/>
            <pc:sldMk cId="272946441" sldId="330"/>
            <ac:spMk id="23" creationId="{C5674E9A-0E92-49D6-89C6-D446B14A9E55}"/>
          </ac:spMkLst>
        </pc:spChg>
        <pc:spChg chg="mod">
          <ac:chgData name="Thien Nguyen Le Quynh" userId="57a43e30-6e77-464d-a565-b6c4b6c26d7f" providerId="ADAL" clId="{A2D7BD46-9AF5-41E0-A736-3142CCC0CA8D}" dt="2023-08-14T08:07:33.721" v="1174" actId="207"/>
          <ac:spMkLst>
            <pc:docMk/>
            <pc:sldMk cId="272946441" sldId="330"/>
            <ac:spMk id="24" creationId="{1CD8B6A4-6B80-4482-92B0-1EA4BA216ED3}"/>
          </ac:spMkLst>
        </pc:spChg>
        <pc:spChg chg="mod">
          <ac:chgData name="Thien Nguyen Le Quynh" userId="57a43e30-6e77-464d-a565-b6c4b6c26d7f" providerId="ADAL" clId="{A2D7BD46-9AF5-41E0-A736-3142CCC0CA8D}" dt="2023-08-14T08:07:33.721" v="1174" actId="207"/>
          <ac:spMkLst>
            <pc:docMk/>
            <pc:sldMk cId="272946441" sldId="330"/>
            <ac:spMk id="25" creationId="{CBA3BDB7-5017-4C24-A476-0B05DE8A8CF3}"/>
          </ac:spMkLst>
        </pc:spChg>
        <pc:spChg chg="mod">
          <ac:chgData name="Thien Nguyen Le Quynh" userId="57a43e30-6e77-464d-a565-b6c4b6c26d7f" providerId="ADAL" clId="{A2D7BD46-9AF5-41E0-A736-3142CCC0CA8D}" dt="2023-08-14T08:07:33.721" v="1174" actId="207"/>
          <ac:spMkLst>
            <pc:docMk/>
            <pc:sldMk cId="272946441" sldId="330"/>
            <ac:spMk id="31" creationId="{51B5AFF5-28B5-48E0-952E-D4FC91E6D7C4}"/>
          </ac:spMkLst>
        </pc:spChg>
        <pc:spChg chg="mod">
          <ac:chgData name="Thien Nguyen Le Quynh" userId="57a43e30-6e77-464d-a565-b6c4b6c26d7f" providerId="ADAL" clId="{A2D7BD46-9AF5-41E0-A736-3142CCC0CA8D}" dt="2023-08-14T08:07:33.721" v="1174" actId="207"/>
          <ac:spMkLst>
            <pc:docMk/>
            <pc:sldMk cId="272946441" sldId="330"/>
            <ac:spMk id="32" creationId="{401240E3-3D7B-4C8D-9C87-97442850C067}"/>
          </ac:spMkLst>
        </pc:spChg>
        <pc:spChg chg="mod">
          <ac:chgData name="Thien Nguyen Le Quynh" userId="57a43e30-6e77-464d-a565-b6c4b6c26d7f" providerId="ADAL" clId="{A2D7BD46-9AF5-41E0-A736-3142CCC0CA8D}" dt="2023-08-14T08:07:33.721" v="1174" actId="207"/>
          <ac:spMkLst>
            <pc:docMk/>
            <pc:sldMk cId="272946441" sldId="330"/>
            <ac:spMk id="33" creationId="{437F3191-DFE6-4DD7-B157-B6476C69F4AE}"/>
          </ac:spMkLst>
        </pc:spChg>
        <pc:spChg chg="mod">
          <ac:chgData name="Thien Nguyen Le Quynh" userId="57a43e30-6e77-464d-a565-b6c4b6c26d7f" providerId="ADAL" clId="{A2D7BD46-9AF5-41E0-A736-3142CCC0CA8D}" dt="2023-08-14T08:07:33.721" v="1174" actId="207"/>
          <ac:spMkLst>
            <pc:docMk/>
            <pc:sldMk cId="272946441" sldId="330"/>
            <ac:spMk id="34" creationId="{22113DAE-E013-4173-8D90-B8B74F1A7324}"/>
          </ac:spMkLst>
        </pc:spChg>
        <pc:spChg chg="mod">
          <ac:chgData name="Thien Nguyen Le Quynh" userId="57a43e30-6e77-464d-a565-b6c4b6c26d7f" providerId="ADAL" clId="{A2D7BD46-9AF5-41E0-A736-3142CCC0CA8D}" dt="2023-08-14T08:07:33.721" v="1174" actId="207"/>
          <ac:spMkLst>
            <pc:docMk/>
            <pc:sldMk cId="272946441" sldId="330"/>
            <ac:spMk id="36" creationId="{A56A7121-D644-463F-AD33-40144881846C}"/>
          </ac:spMkLst>
        </pc:spChg>
        <pc:grpChg chg="mod">
          <ac:chgData name="Thien Nguyen Le Quynh" userId="57a43e30-6e77-464d-a565-b6c4b6c26d7f" providerId="ADAL" clId="{A2D7BD46-9AF5-41E0-A736-3142CCC0CA8D}" dt="2023-08-14T08:07:33.721" v="1174" actId="207"/>
          <ac:grpSpMkLst>
            <pc:docMk/>
            <pc:sldMk cId="272946441" sldId="330"/>
            <ac:grpSpMk id="4" creationId="{E0C2F035-56D7-404C-B466-14CE755CD1AC}"/>
          </ac:grpSpMkLst>
        </pc:grpChg>
        <pc:grpChg chg="mod">
          <ac:chgData name="Thien Nguyen Le Quynh" userId="57a43e30-6e77-464d-a565-b6c4b6c26d7f" providerId="ADAL" clId="{A2D7BD46-9AF5-41E0-A736-3142CCC0CA8D}" dt="2023-08-14T08:07:33.721" v="1174" actId="207"/>
          <ac:grpSpMkLst>
            <pc:docMk/>
            <pc:sldMk cId="272946441" sldId="330"/>
            <ac:grpSpMk id="10" creationId="{C5EBE25B-2AF1-46F4-A149-9E14500FAB28}"/>
          </ac:grpSpMkLst>
        </pc:grpChg>
        <pc:grpChg chg="mod">
          <ac:chgData name="Thien Nguyen Le Quynh" userId="57a43e30-6e77-464d-a565-b6c4b6c26d7f" providerId="ADAL" clId="{A2D7BD46-9AF5-41E0-A736-3142CCC0CA8D}" dt="2023-08-14T08:07:33.721" v="1174" actId="207"/>
          <ac:grpSpMkLst>
            <pc:docMk/>
            <pc:sldMk cId="272946441" sldId="330"/>
            <ac:grpSpMk id="17" creationId="{0D262B28-AD8F-4FE8-B2BA-9049CA171628}"/>
          </ac:grpSpMkLst>
        </pc:grpChg>
        <pc:grpChg chg="mod">
          <ac:chgData name="Thien Nguyen Le Quynh" userId="57a43e30-6e77-464d-a565-b6c4b6c26d7f" providerId="ADAL" clId="{A2D7BD46-9AF5-41E0-A736-3142CCC0CA8D}" dt="2023-08-14T08:07:33.721" v="1174" actId="207"/>
          <ac:grpSpMkLst>
            <pc:docMk/>
            <pc:sldMk cId="272946441" sldId="330"/>
            <ac:grpSpMk id="18" creationId="{22D2E6A9-7486-442E-AAB5-4DDE61A698FF}"/>
          </ac:grpSpMkLst>
        </pc:grpChg>
        <pc:grpChg chg="mod">
          <ac:chgData name="Thien Nguyen Le Quynh" userId="57a43e30-6e77-464d-a565-b6c4b6c26d7f" providerId="ADAL" clId="{A2D7BD46-9AF5-41E0-A736-3142CCC0CA8D}" dt="2023-08-14T08:07:33.721" v="1174" actId="207"/>
          <ac:grpSpMkLst>
            <pc:docMk/>
            <pc:sldMk cId="272946441" sldId="330"/>
            <ac:grpSpMk id="22" creationId="{66AE91EE-A432-4732-AC50-2781CA9AC098}"/>
          </ac:grpSpMkLst>
        </pc:grpChg>
        <pc:grpChg chg="mod">
          <ac:chgData name="Thien Nguyen Le Quynh" userId="57a43e30-6e77-464d-a565-b6c4b6c26d7f" providerId="ADAL" clId="{A2D7BD46-9AF5-41E0-A736-3142CCC0CA8D}" dt="2023-08-14T08:07:33.721" v="1174" actId="207"/>
          <ac:grpSpMkLst>
            <pc:docMk/>
            <pc:sldMk cId="272946441" sldId="330"/>
            <ac:grpSpMk id="28" creationId="{62903FCF-718D-462B-95A4-7753063FEF54}"/>
          </ac:grpSpMkLst>
        </pc:grpChg>
        <pc:picChg chg="mod">
          <ac:chgData name="Thien Nguyen Le Quynh" userId="57a43e30-6e77-464d-a565-b6c4b6c26d7f" providerId="ADAL" clId="{A2D7BD46-9AF5-41E0-A736-3142CCC0CA8D}" dt="2023-08-14T08:07:33.721" v="1174" actId="207"/>
          <ac:picMkLst>
            <pc:docMk/>
            <pc:sldMk cId="272946441" sldId="330"/>
            <ac:picMk id="19" creationId="{A09BCD68-D8B0-4F16-A6D7-4D83CBA23F3C}"/>
          </ac:picMkLst>
        </pc:picChg>
        <pc:cxnChg chg="mod">
          <ac:chgData name="Thien Nguyen Le Quynh" userId="57a43e30-6e77-464d-a565-b6c4b6c26d7f" providerId="ADAL" clId="{A2D7BD46-9AF5-41E0-A736-3142CCC0CA8D}" dt="2023-08-14T08:07:33.721" v="1174" actId="207"/>
          <ac:cxnSpMkLst>
            <pc:docMk/>
            <pc:sldMk cId="272946441" sldId="330"/>
            <ac:cxnSpMk id="8" creationId="{0CD52501-D833-4456-87FB-5FFF130F5919}"/>
          </ac:cxnSpMkLst>
        </pc:cxnChg>
        <pc:cxnChg chg="mod">
          <ac:chgData name="Thien Nguyen Le Quynh" userId="57a43e30-6e77-464d-a565-b6c4b6c26d7f" providerId="ADAL" clId="{A2D7BD46-9AF5-41E0-A736-3142CCC0CA8D}" dt="2023-08-14T08:07:33.721" v="1174" actId="207"/>
          <ac:cxnSpMkLst>
            <pc:docMk/>
            <pc:sldMk cId="272946441" sldId="330"/>
            <ac:cxnSpMk id="16" creationId="{DF81CED8-FC29-4518-B65F-EB8C8B0B89F6}"/>
          </ac:cxnSpMkLst>
        </pc:cxnChg>
      </pc:sldChg>
      <pc:sldChg chg="modSp add del mod">
        <pc:chgData name="Thien Nguyen Le Quynh" userId="57a43e30-6e77-464d-a565-b6c4b6c26d7f" providerId="ADAL" clId="{A2D7BD46-9AF5-41E0-A736-3142CCC0CA8D}" dt="2023-08-14T08:15:04.811" v="1226" actId="47"/>
        <pc:sldMkLst>
          <pc:docMk/>
          <pc:sldMk cId="961239616" sldId="331"/>
        </pc:sldMkLst>
        <pc:spChg chg="mod">
          <ac:chgData name="Thien Nguyen Le Quynh" userId="57a43e30-6e77-464d-a565-b6c4b6c26d7f" providerId="ADAL" clId="{A2D7BD46-9AF5-41E0-A736-3142CCC0CA8D}" dt="2023-08-14T08:08:56.616" v="1183" actId="207"/>
          <ac:spMkLst>
            <pc:docMk/>
            <pc:sldMk cId="961239616" sldId="331"/>
            <ac:spMk id="2" creationId="{58DD4719-024F-4149-8F75-319043ED4868}"/>
          </ac:spMkLst>
        </pc:spChg>
        <pc:spChg chg="mod">
          <ac:chgData name="Thien Nguyen Le Quynh" userId="57a43e30-6e77-464d-a565-b6c4b6c26d7f" providerId="ADAL" clId="{A2D7BD46-9AF5-41E0-A736-3142CCC0CA8D}" dt="2023-08-14T08:08:56.616" v="1183" actId="207"/>
          <ac:spMkLst>
            <pc:docMk/>
            <pc:sldMk cId="961239616" sldId="331"/>
            <ac:spMk id="9" creationId="{CE552040-6D20-43D5-B675-5B73196BFCB2}"/>
          </ac:spMkLst>
        </pc:spChg>
      </pc:sldChg>
      <pc:sldChg chg="modSp add del">
        <pc:chgData name="Thien Nguyen Le Quynh" userId="57a43e30-6e77-464d-a565-b6c4b6c26d7f" providerId="ADAL" clId="{A2D7BD46-9AF5-41E0-A736-3142CCC0CA8D}" dt="2023-08-14T08:15:07.842" v="1227" actId="47"/>
        <pc:sldMkLst>
          <pc:docMk/>
          <pc:sldMk cId="509881148" sldId="332"/>
        </pc:sldMkLst>
        <pc:spChg chg="mod">
          <ac:chgData name="Thien Nguyen Le Quynh" userId="57a43e30-6e77-464d-a565-b6c4b6c26d7f" providerId="ADAL" clId="{A2D7BD46-9AF5-41E0-A736-3142CCC0CA8D}" dt="2023-08-14T08:09:19.271" v="1185" actId="207"/>
          <ac:spMkLst>
            <pc:docMk/>
            <pc:sldMk cId="509881148" sldId="332"/>
            <ac:spMk id="2" creationId="{BA52BB81-E419-42A0-98C9-4AEBB18FF5F2}"/>
          </ac:spMkLst>
        </pc:spChg>
        <pc:spChg chg="mod">
          <ac:chgData name="Thien Nguyen Le Quynh" userId="57a43e30-6e77-464d-a565-b6c4b6c26d7f" providerId="ADAL" clId="{A2D7BD46-9AF5-41E0-A736-3142CCC0CA8D}" dt="2023-08-14T08:09:19.271" v="1185" actId="207"/>
          <ac:spMkLst>
            <pc:docMk/>
            <pc:sldMk cId="509881148" sldId="332"/>
            <ac:spMk id="5" creationId="{7375D7D8-118A-45F3-8F07-C296A9B73C7C}"/>
          </ac:spMkLst>
        </pc:spChg>
        <pc:spChg chg="mod">
          <ac:chgData name="Thien Nguyen Le Quynh" userId="57a43e30-6e77-464d-a565-b6c4b6c26d7f" providerId="ADAL" clId="{A2D7BD46-9AF5-41E0-A736-3142CCC0CA8D}" dt="2023-08-14T08:09:19.271" v="1185" actId="207"/>
          <ac:spMkLst>
            <pc:docMk/>
            <pc:sldMk cId="509881148" sldId="332"/>
            <ac:spMk id="8" creationId="{04D2B936-3383-410A-B738-BDEEED76714D}"/>
          </ac:spMkLst>
        </pc:spChg>
        <pc:picChg chg="mod">
          <ac:chgData name="Thien Nguyen Le Quynh" userId="57a43e30-6e77-464d-a565-b6c4b6c26d7f" providerId="ADAL" clId="{A2D7BD46-9AF5-41E0-A736-3142CCC0CA8D}" dt="2023-08-14T08:09:19.271" v="1185" actId="207"/>
          <ac:picMkLst>
            <pc:docMk/>
            <pc:sldMk cId="509881148" sldId="332"/>
            <ac:picMk id="4098" creationId="{CC43986A-9E3B-44C4-A02F-966808D928CA}"/>
          </ac:picMkLst>
        </pc:picChg>
      </pc:sldChg>
      <pc:sldChg chg="modSp add del ord">
        <pc:chgData name="Thien Nguyen Le Quynh" userId="57a43e30-6e77-464d-a565-b6c4b6c26d7f" providerId="ADAL" clId="{A2D7BD46-9AF5-41E0-A736-3142CCC0CA8D}" dt="2023-08-14T08:14:14.824" v="1217" actId="47"/>
        <pc:sldMkLst>
          <pc:docMk/>
          <pc:sldMk cId="3810202725" sldId="334"/>
        </pc:sldMkLst>
        <pc:spChg chg="mod">
          <ac:chgData name="Thien Nguyen Le Quynh" userId="57a43e30-6e77-464d-a565-b6c4b6c26d7f" providerId="ADAL" clId="{A2D7BD46-9AF5-41E0-A736-3142CCC0CA8D}" dt="2023-08-14T08:08:15.490" v="1177" actId="207"/>
          <ac:spMkLst>
            <pc:docMk/>
            <pc:sldMk cId="3810202725" sldId="334"/>
            <ac:spMk id="2" creationId="{954B52FA-A8D9-4F67-A4CE-66D09C3D12B6}"/>
          </ac:spMkLst>
        </pc:spChg>
        <pc:spChg chg="mod">
          <ac:chgData name="Thien Nguyen Le Quynh" userId="57a43e30-6e77-464d-a565-b6c4b6c26d7f" providerId="ADAL" clId="{A2D7BD46-9AF5-41E0-A736-3142CCC0CA8D}" dt="2023-08-14T08:08:15.490" v="1177" actId="207"/>
          <ac:spMkLst>
            <pc:docMk/>
            <pc:sldMk cId="3810202725" sldId="334"/>
            <ac:spMk id="3" creationId="{97CBDF0D-0684-4A9B-B6D8-93D6A57EB375}"/>
          </ac:spMkLst>
        </pc:spChg>
        <pc:spChg chg="mod">
          <ac:chgData name="Thien Nguyen Le Quynh" userId="57a43e30-6e77-464d-a565-b6c4b6c26d7f" providerId="ADAL" clId="{A2D7BD46-9AF5-41E0-A736-3142CCC0CA8D}" dt="2023-08-14T08:08:15.490" v="1177" actId="207"/>
          <ac:spMkLst>
            <pc:docMk/>
            <pc:sldMk cId="3810202725" sldId="334"/>
            <ac:spMk id="4" creationId="{C6376A78-F473-494F-94F0-28D4004589B1}"/>
          </ac:spMkLst>
        </pc:spChg>
        <pc:spChg chg="mod">
          <ac:chgData name="Thien Nguyen Le Quynh" userId="57a43e30-6e77-464d-a565-b6c4b6c26d7f" providerId="ADAL" clId="{A2D7BD46-9AF5-41E0-A736-3142CCC0CA8D}" dt="2023-08-14T08:08:15.490" v="1177" actId="207"/>
          <ac:spMkLst>
            <pc:docMk/>
            <pc:sldMk cId="3810202725" sldId="334"/>
            <ac:spMk id="5" creationId="{B98AD3A2-6E36-489C-8A5E-7C5AF6B86D6E}"/>
          </ac:spMkLst>
        </pc:spChg>
        <pc:spChg chg="mod">
          <ac:chgData name="Thien Nguyen Le Quynh" userId="57a43e30-6e77-464d-a565-b6c4b6c26d7f" providerId="ADAL" clId="{A2D7BD46-9AF5-41E0-A736-3142CCC0CA8D}" dt="2023-08-14T08:08:15.490" v="1177" actId="207"/>
          <ac:spMkLst>
            <pc:docMk/>
            <pc:sldMk cId="3810202725" sldId="334"/>
            <ac:spMk id="6" creationId="{DAA3A62C-C108-4416-A0FD-8C620F505A56}"/>
          </ac:spMkLst>
        </pc:spChg>
        <pc:spChg chg="mod">
          <ac:chgData name="Thien Nguyen Le Quynh" userId="57a43e30-6e77-464d-a565-b6c4b6c26d7f" providerId="ADAL" clId="{A2D7BD46-9AF5-41E0-A736-3142CCC0CA8D}" dt="2023-08-14T08:08:15.490" v="1177" actId="207"/>
          <ac:spMkLst>
            <pc:docMk/>
            <pc:sldMk cId="3810202725" sldId="334"/>
            <ac:spMk id="7" creationId="{07800EE3-CA2A-46F6-B312-4CFEBFAA47A4}"/>
          </ac:spMkLst>
        </pc:spChg>
        <pc:picChg chg="mod">
          <ac:chgData name="Thien Nguyen Le Quynh" userId="57a43e30-6e77-464d-a565-b6c4b6c26d7f" providerId="ADAL" clId="{A2D7BD46-9AF5-41E0-A736-3142CCC0CA8D}" dt="2023-08-14T08:08:25.297" v="1179" actId="1076"/>
          <ac:picMkLst>
            <pc:docMk/>
            <pc:sldMk cId="3810202725" sldId="334"/>
            <ac:picMk id="3074" creationId="{08B64B2B-0D4F-46E3-BF3D-09C04D688476}"/>
          </ac:picMkLst>
        </pc:picChg>
      </pc:sldChg>
      <pc:sldChg chg="modSp mod">
        <pc:chgData name="Thien Nguyen Le Quynh" userId="57a43e30-6e77-464d-a565-b6c4b6c26d7f" providerId="ADAL" clId="{A2D7BD46-9AF5-41E0-A736-3142CCC0CA8D}" dt="2023-08-18T08:51:29.774" v="2723"/>
        <pc:sldMkLst>
          <pc:docMk/>
          <pc:sldMk cId="1227854296" sldId="2147479541"/>
        </pc:sldMkLst>
        <pc:spChg chg="mod">
          <ac:chgData name="Thien Nguyen Le Quynh" userId="57a43e30-6e77-464d-a565-b6c4b6c26d7f" providerId="ADAL" clId="{A2D7BD46-9AF5-41E0-A736-3142CCC0CA8D}" dt="2023-08-18T08:51:29.774" v="2723"/>
          <ac:spMkLst>
            <pc:docMk/>
            <pc:sldMk cId="1227854296" sldId="2147479541"/>
            <ac:spMk id="13" creationId="{0A407399-31DE-0A18-F355-0C5F448A1F73}"/>
          </ac:spMkLst>
        </pc:spChg>
      </pc:sldChg>
      <pc:sldChg chg="addSp delSp modSp mod modClrScheme chgLayout">
        <pc:chgData name="Thien Nguyen Le Quynh" userId="57a43e30-6e77-464d-a565-b6c4b6c26d7f" providerId="ADAL" clId="{A2D7BD46-9AF5-41E0-A736-3142CCC0CA8D}" dt="2023-08-14T07:05:22.606" v="352" actId="1076"/>
        <pc:sldMkLst>
          <pc:docMk/>
          <pc:sldMk cId="4142230230" sldId="2147479544"/>
        </pc:sldMkLst>
        <pc:spChg chg="del mod">
          <ac:chgData name="Thien Nguyen Le Quynh" userId="57a43e30-6e77-464d-a565-b6c4b6c26d7f" providerId="ADAL" clId="{A2D7BD46-9AF5-41E0-A736-3142CCC0CA8D}" dt="2023-08-14T06:57:17.942" v="7" actId="478"/>
          <ac:spMkLst>
            <pc:docMk/>
            <pc:sldMk cId="4142230230" sldId="2147479544"/>
            <ac:spMk id="2" creationId="{A137BC67-41BE-DD51-023F-CCA615B2DDD7}"/>
          </ac:spMkLst>
        </pc:spChg>
        <pc:spChg chg="add del">
          <ac:chgData name="Thien Nguyen Le Quynh" userId="57a43e30-6e77-464d-a565-b6c4b6c26d7f" providerId="ADAL" clId="{A2D7BD46-9AF5-41E0-A736-3142CCC0CA8D}" dt="2023-08-14T06:56:36.699" v="5" actId="478"/>
          <ac:spMkLst>
            <pc:docMk/>
            <pc:sldMk cId="4142230230" sldId="2147479544"/>
            <ac:spMk id="3" creationId="{B9A9016B-24B6-8A8A-4540-77D378DAEBB3}"/>
          </ac:spMkLst>
        </pc:spChg>
        <pc:spChg chg="add del mod ord">
          <ac:chgData name="Thien Nguyen Le Quynh" userId="57a43e30-6e77-464d-a565-b6c4b6c26d7f" providerId="ADAL" clId="{A2D7BD46-9AF5-41E0-A736-3142CCC0CA8D}" dt="2023-08-14T06:57:46.552" v="13" actId="700"/>
          <ac:spMkLst>
            <pc:docMk/>
            <pc:sldMk cId="4142230230" sldId="2147479544"/>
            <ac:spMk id="6" creationId="{40CF4127-05E2-6E90-7D6B-5D7678D9958E}"/>
          </ac:spMkLst>
        </pc:spChg>
        <pc:spChg chg="add mod ord">
          <ac:chgData name="Thien Nguyen Le Quynh" userId="57a43e30-6e77-464d-a565-b6c4b6c26d7f" providerId="ADAL" clId="{A2D7BD46-9AF5-41E0-A736-3142CCC0CA8D}" dt="2023-08-14T06:58:27.560" v="121" actId="1076"/>
          <ac:spMkLst>
            <pc:docMk/>
            <pc:sldMk cId="4142230230" sldId="2147479544"/>
            <ac:spMk id="7" creationId="{A807AD06-0A37-C559-8678-401BD62F25B0}"/>
          </ac:spMkLst>
        </pc:spChg>
        <pc:spChg chg="add mod">
          <ac:chgData name="Thien Nguyen Le Quynh" userId="57a43e30-6e77-464d-a565-b6c4b6c26d7f" providerId="ADAL" clId="{A2D7BD46-9AF5-41E0-A736-3142CCC0CA8D}" dt="2023-08-14T07:01:36.812" v="225" actId="1076"/>
          <ac:spMkLst>
            <pc:docMk/>
            <pc:sldMk cId="4142230230" sldId="2147479544"/>
            <ac:spMk id="8" creationId="{109B1F9D-85E5-BF00-8F72-ECB8FB3116AB}"/>
          </ac:spMkLst>
        </pc:spChg>
        <pc:spChg chg="add mod">
          <ac:chgData name="Thien Nguyen Le Quynh" userId="57a43e30-6e77-464d-a565-b6c4b6c26d7f" providerId="ADAL" clId="{A2D7BD46-9AF5-41E0-A736-3142CCC0CA8D}" dt="2023-08-14T07:03:00.226" v="345" actId="20577"/>
          <ac:spMkLst>
            <pc:docMk/>
            <pc:sldMk cId="4142230230" sldId="2147479544"/>
            <ac:spMk id="9" creationId="{043FD105-0C32-C8FB-F88A-802E2178190F}"/>
          </ac:spMkLst>
        </pc:spChg>
        <pc:spChg chg="add mod">
          <ac:chgData name="Thien Nguyen Le Quynh" userId="57a43e30-6e77-464d-a565-b6c4b6c26d7f" providerId="ADAL" clId="{A2D7BD46-9AF5-41E0-A736-3142CCC0CA8D}" dt="2023-08-14T07:05:22.606" v="352" actId="1076"/>
          <ac:spMkLst>
            <pc:docMk/>
            <pc:sldMk cId="4142230230" sldId="2147479544"/>
            <ac:spMk id="11" creationId="{4A23C7DD-6282-D550-4A24-41735CB67ABF}"/>
          </ac:spMkLst>
        </pc:spChg>
        <pc:picChg chg="add mod">
          <ac:chgData name="Thien Nguyen Le Quynh" userId="57a43e30-6e77-464d-a565-b6c4b6c26d7f" providerId="ADAL" clId="{A2D7BD46-9AF5-41E0-A736-3142CCC0CA8D}" dt="2023-08-14T06:58:34.689" v="124" actId="1076"/>
          <ac:picMkLst>
            <pc:docMk/>
            <pc:sldMk cId="4142230230" sldId="2147479544"/>
            <ac:picMk id="5" creationId="{C46E155D-5319-3652-47C8-7B38697F1FAF}"/>
          </ac:picMkLst>
        </pc:picChg>
      </pc:sldChg>
      <pc:sldChg chg="modSp mod">
        <pc:chgData name="Thien Nguyen Le Quynh" userId="57a43e30-6e77-464d-a565-b6c4b6c26d7f" providerId="ADAL" clId="{A2D7BD46-9AF5-41E0-A736-3142CCC0CA8D}" dt="2023-08-14T08:28:25.168" v="1467" actId="20577"/>
        <pc:sldMkLst>
          <pc:docMk/>
          <pc:sldMk cId="3938968922" sldId="2147479546"/>
        </pc:sldMkLst>
        <pc:spChg chg="mod">
          <ac:chgData name="Thien Nguyen Le Quynh" userId="57a43e30-6e77-464d-a565-b6c4b6c26d7f" providerId="ADAL" clId="{A2D7BD46-9AF5-41E0-A736-3142CCC0CA8D}" dt="2023-08-14T08:28:25.168" v="1467" actId="20577"/>
          <ac:spMkLst>
            <pc:docMk/>
            <pc:sldMk cId="3938968922" sldId="2147479546"/>
            <ac:spMk id="3" creationId="{4BBF5255-2A54-C787-689C-0091EC953AFC}"/>
          </ac:spMkLst>
        </pc:spChg>
      </pc:sldChg>
      <pc:sldChg chg="addSp delSp modSp new mod modClrScheme chgLayout">
        <pc:chgData name="Thien Nguyen Le Quynh" userId="57a43e30-6e77-464d-a565-b6c4b6c26d7f" providerId="ADAL" clId="{A2D7BD46-9AF5-41E0-A736-3142CCC0CA8D}" dt="2023-08-14T07:23:56.176" v="798"/>
        <pc:sldMkLst>
          <pc:docMk/>
          <pc:sldMk cId="1057553557" sldId="2147479547"/>
        </pc:sldMkLst>
        <pc:spChg chg="del mod ord">
          <ac:chgData name="Thien Nguyen Le Quynh" userId="57a43e30-6e77-464d-a565-b6c4b6c26d7f" providerId="ADAL" clId="{A2D7BD46-9AF5-41E0-A736-3142CCC0CA8D}" dt="2023-08-14T07:18:19.786" v="736" actId="700"/>
          <ac:spMkLst>
            <pc:docMk/>
            <pc:sldMk cId="1057553557" sldId="2147479547"/>
            <ac:spMk id="2" creationId="{C02EC5D0-5758-7924-E393-D8DB6E520581}"/>
          </ac:spMkLst>
        </pc:spChg>
        <pc:spChg chg="add mod ord">
          <ac:chgData name="Thien Nguyen Le Quynh" userId="57a43e30-6e77-464d-a565-b6c4b6c26d7f" providerId="ADAL" clId="{A2D7BD46-9AF5-41E0-A736-3142CCC0CA8D}" dt="2023-08-14T07:19:01.395" v="739"/>
          <ac:spMkLst>
            <pc:docMk/>
            <pc:sldMk cId="1057553557" sldId="2147479547"/>
            <ac:spMk id="3" creationId="{5C2DCC33-8EC6-FBDE-0421-9D57F07DB3BB}"/>
          </ac:spMkLst>
        </pc:spChg>
        <pc:spChg chg="add mod ord">
          <ac:chgData name="Thien Nguyen Le Quynh" userId="57a43e30-6e77-464d-a565-b6c4b6c26d7f" providerId="ADAL" clId="{A2D7BD46-9AF5-41E0-A736-3142CCC0CA8D}" dt="2023-08-14T07:23:56.176" v="798"/>
          <ac:spMkLst>
            <pc:docMk/>
            <pc:sldMk cId="1057553557" sldId="2147479547"/>
            <ac:spMk id="4" creationId="{6C33DA91-06F4-273E-8B16-9F4A8AC1C11D}"/>
          </ac:spMkLst>
        </pc:spChg>
      </pc:sldChg>
      <pc:sldChg chg="addSp delSp modSp new del mod">
        <pc:chgData name="Thien Nguyen Le Quynh" userId="57a43e30-6e77-464d-a565-b6c4b6c26d7f" providerId="ADAL" clId="{A2D7BD46-9AF5-41E0-A736-3142CCC0CA8D}" dt="2023-08-14T07:19:11.497" v="744" actId="47"/>
        <pc:sldMkLst>
          <pc:docMk/>
          <pc:sldMk cId="355761655" sldId="2147479548"/>
        </pc:sldMkLst>
        <pc:spChg chg="mod">
          <ac:chgData name="Thien Nguyen Le Quynh" userId="57a43e30-6e77-464d-a565-b6c4b6c26d7f" providerId="ADAL" clId="{A2D7BD46-9AF5-41E0-A736-3142CCC0CA8D}" dt="2023-08-14T07:18:58.843" v="738" actId="21"/>
          <ac:spMkLst>
            <pc:docMk/>
            <pc:sldMk cId="355761655" sldId="2147479548"/>
            <ac:spMk id="2" creationId="{8BB9E1E6-6151-FFC3-AC6A-B598898E9464}"/>
          </ac:spMkLst>
        </pc:spChg>
        <pc:spChg chg="add del mod">
          <ac:chgData name="Thien Nguyen Le Quynh" userId="57a43e30-6e77-464d-a565-b6c4b6c26d7f" providerId="ADAL" clId="{A2D7BD46-9AF5-41E0-A736-3142CCC0CA8D}" dt="2023-08-14T07:19:07.710" v="742"/>
          <ac:spMkLst>
            <pc:docMk/>
            <pc:sldMk cId="355761655" sldId="2147479548"/>
            <ac:spMk id="3" creationId="{42C3AF1C-54FD-1E29-DAC2-0BF8F718A25A}"/>
          </ac:spMkLst>
        </pc:spChg>
      </pc:sldChg>
      <pc:sldChg chg="addSp delSp modSp new del mod modShow">
        <pc:chgData name="Thien Nguyen Le Quynh" userId="57a43e30-6e77-464d-a565-b6c4b6c26d7f" providerId="ADAL" clId="{A2D7BD46-9AF5-41E0-A736-3142CCC0CA8D}" dt="2023-08-14T08:15:15.178" v="1230" actId="47"/>
        <pc:sldMkLst>
          <pc:docMk/>
          <pc:sldMk cId="3216544842" sldId="2147479548"/>
        </pc:sldMkLst>
        <pc:spChg chg="mod">
          <ac:chgData name="Thien Nguyen Le Quynh" userId="57a43e30-6e77-464d-a565-b6c4b6c26d7f" providerId="ADAL" clId="{A2D7BD46-9AF5-41E0-A736-3142CCC0CA8D}" dt="2023-08-14T07:26:24.357" v="838" actId="20577"/>
          <ac:spMkLst>
            <pc:docMk/>
            <pc:sldMk cId="3216544842" sldId="2147479548"/>
            <ac:spMk id="2" creationId="{93C83355-BD6F-423E-6149-711998A41358}"/>
          </ac:spMkLst>
        </pc:spChg>
        <pc:spChg chg="del">
          <ac:chgData name="Thien Nguyen Le Quynh" userId="57a43e30-6e77-464d-a565-b6c4b6c26d7f" providerId="ADAL" clId="{A2D7BD46-9AF5-41E0-A736-3142CCC0CA8D}" dt="2023-08-14T07:29:10.351" v="841" actId="478"/>
          <ac:spMkLst>
            <pc:docMk/>
            <pc:sldMk cId="3216544842" sldId="2147479548"/>
            <ac:spMk id="3" creationId="{14BB02DE-BCFA-2C90-31E9-DF8B17C77ACC}"/>
          </ac:spMkLst>
        </pc:spChg>
        <pc:picChg chg="add mod">
          <ac:chgData name="Thien Nguyen Le Quynh" userId="57a43e30-6e77-464d-a565-b6c4b6c26d7f" providerId="ADAL" clId="{A2D7BD46-9AF5-41E0-A736-3142CCC0CA8D}" dt="2023-08-14T07:36:23.624" v="862" actId="1076"/>
          <ac:picMkLst>
            <pc:docMk/>
            <pc:sldMk cId="3216544842" sldId="2147479548"/>
            <ac:picMk id="5" creationId="{8B98CD94-2D19-0914-1649-8B0314502D14}"/>
          </ac:picMkLst>
        </pc:picChg>
        <pc:picChg chg="add mod">
          <ac:chgData name="Thien Nguyen Le Quynh" userId="57a43e30-6e77-464d-a565-b6c4b6c26d7f" providerId="ADAL" clId="{A2D7BD46-9AF5-41E0-A736-3142CCC0CA8D}" dt="2023-08-14T07:32:00.474" v="851" actId="1076"/>
          <ac:picMkLst>
            <pc:docMk/>
            <pc:sldMk cId="3216544842" sldId="2147479548"/>
            <ac:picMk id="7" creationId="{33D6ECB0-BDA4-B5F5-E801-06B75653E50D}"/>
          </ac:picMkLst>
        </pc:picChg>
        <pc:picChg chg="add del mod">
          <ac:chgData name="Thien Nguyen Le Quynh" userId="57a43e30-6e77-464d-a565-b6c4b6c26d7f" providerId="ADAL" clId="{A2D7BD46-9AF5-41E0-A736-3142CCC0CA8D}" dt="2023-08-14T07:30:46.296" v="847" actId="478"/>
          <ac:picMkLst>
            <pc:docMk/>
            <pc:sldMk cId="3216544842" sldId="2147479548"/>
            <ac:picMk id="9" creationId="{E5490D20-DCFA-66AF-997D-055345CFE3ED}"/>
          </ac:picMkLst>
        </pc:picChg>
        <pc:picChg chg="add mod">
          <ac:chgData name="Thien Nguyen Le Quynh" userId="57a43e30-6e77-464d-a565-b6c4b6c26d7f" providerId="ADAL" clId="{A2D7BD46-9AF5-41E0-A736-3142CCC0CA8D}" dt="2023-08-14T07:36:34.566" v="863" actId="1076"/>
          <ac:picMkLst>
            <pc:docMk/>
            <pc:sldMk cId="3216544842" sldId="2147479548"/>
            <ac:picMk id="11" creationId="{1A65E8B9-930A-B262-3991-8CF8E4B8C440}"/>
          </ac:picMkLst>
        </pc:picChg>
        <pc:picChg chg="add del mod">
          <ac:chgData name="Thien Nguyen Le Quynh" userId="57a43e30-6e77-464d-a565-b6c4b6c26d7f" providerId="ADAL" clId="{A2D7BD46-9AF5-41E0-A736-3142CCC0CA8D}" dt="2023-08-14T07:36:17.835" v="861" actId="478"/>
          <ac:picMkLst>
            <pc:docMk/>
            <pc:sldMk cId="3216544842" sldId="2147479548"/>
            <ac:picMk id="13" creationId="{FDF07534-7E32-7765-FF13-03737A233794}"/>
          </ac:picMkLst>
        </pc:picChg>
      </pc:sldChg>
      <pc:sldChg chg="addSp delSp modSp new mod chgLayout">
        <pc:chgData name="Thien Nguyen Le Quynh" userId="57a43e30-6e77-464d-a565-b6c4b6c26d7f" providerId="ADAL" clId="{A2D7BD46-9AF5-41E0-A736-3142CCC0CA8D}" dt="2023-08-14T10:10:40.461" v="2626" actId="1076"/>
        <pc:sldMkLst>
          <pc:docMk/>
          <pc:sldMk cId="2077521652" sldId="2147479549"/>
        </pc:sldMkLst>
        <pc:spChg chg="mod ord">
          <ac:chgData name="Thien Nguyen Le Quynh" userId="57a43e30-6e77-464d-a565-b6c4b6c26d7f" providerId="ADAL" clId="{A2D7BD46-9AF5-41E0-A736-3142CCC0CA8D}" dt="2023-08-14T10:10:35.661" v="2625" actId="20577"/>
          <ac:spMkLst>
            <pc:docMk/>
            <pc:sldMk cId="2077521652" sldId="2147479549"/>
            <ac:spMk id="2" creationId="{3A43C166-966C-C864-8012-B695DDC46701}"/>
          </ac:spMkLst>
        </pc:spChg>
        <pc:spChg chg="del">
          <ac:chgData name="Thien Nguyen Le Quynh" userId="57a43e30-6e77-464d-a565-b6c4b6c26d7f" providerId="ADAL" clId="{A2D7BD46-9AF5-41E0-A736-3142CCC0CA8D}" dt="2023-08-14T07:50:06.552" v="866" actId="478"/>
          <ac:spMkLst>
            <pc:docMk/>
            <pc:sldMk cId="2077521652" sldId="2147479549"/>
            <ac:spMk id="3" creationId="{E3EB3EC0-76A9-85AB-1FD1-2009AF391B55}"/>
          </ac:spMkLst>
        </pc:spChg>
        <pc:spChg chg="add mod ord">
          <ac:chgData name="Thien Nguyen Le Quynh" userId="57a43e30-6e77-464d-a565-b6c4b6c26d7f" providerId="ADAL" clId="{A2D7BD46-9AF5-41E0-A736-3142CCC0CA8D}" dt="2023-08-14T07:55:31.962" v="1038" actId="20577"/>
          <ac:spMkLst>
            <pc:docMk/>
            <pc:sldMk cId="2077521652" sldId="2147479549"/>
            <ac:spMk id="5" creationId="{84912CB4-7E88-61D3-F8E8-757DBAB5153C}"/>
          </ac:spMkLst>
        </pc:spChg>
        <pc:spChg chg="add mod">
          <ac:chgData name="Thien Nguyen Le Quynh" userId="57a43e30-6e77-464d-a565-b6c4b6c26d7f" providerId="ADAL" clId="{A2D7BD46-9AF5-41E0-A736-3142CCC0CA8D}" dt="2023-08-14T09:25:35.326" v="2499" actId="1076"/>
          <ac:spMkLst>
            <pc:docMk/>
            <pc:sldMk cId="2077521652" sldId="2147479549"/>
            <ac:spMk id="7" creationId="{506E6057-0BD0-5C62-08B4-8E91746AD19D}"/>
          </ac:spMkLst>
        </pc:spChg>
        <pc:picChg chg="add mod">
          <ac:chgData name="Thien Nguyen Le Quynh" userId="57a43e30-6e77-464d-a565-b6c4b6c26d7f" providerId="ADAL" clId="{A2D7BD46-9AF5-41E0-A736-3142CCC0CA8D}" dt="2023-08-14T10:10:40.461" v="2626" actId="1076"/>
          <ac:picMkLst>
            <pc:docMk/>
            <pc:sldMk cId="2077521652" sldId="2147479549"/>
            <ac:picMk id="4" creationId="{EE67E485-73D0-91BB-D6DD-9ED6A8845549}"/>
          </ac:picMkLst>
        </pc:picChg>
      </pc:sldChg>
      <pc:sldChg chg="addSp modSp new mod">
        <pc:chgData name="Thien Nguyen Le Quynh" userId="57a43e30-6e77-464d-a565-b6c4b6c26d7f" providerId="ADAL" clId="{A2D7BD46-9AF5-41E0-A736-3142CCC0CA8D}" dt="2023-08-14T07:57:22.590" v="1063" actId="14100"/>
        <pc:sldMkLst>
          <pc:docMk/>
          <pc:sldMk cId="3036071540" sldId="2147479550"/>
        </pc:sldMkLst>
        <pc:spChg chg="mod">
          <ac:chgData name="Thien Nguyen Le Quynh" userId="57a43e30-6e77-464d-a565-b6c4b6c26d7f" providerId="ADAL" clId="{A2D7BD46-9AF5-41E0-A736-3142CCC0CA8D}" dt="2023-08-14T07:56:03.894" v="1042" actId="20577"/>
          <ac:spMkLst>
            <pc:docMk/>
            <pc:sldMk cId="3036071540" sldId="2147479550"/>
            <ac:spMk id="2" creationId="{E998E969-C9F5-357D-075E-508156B4B4BA}"/>
          </ac:spMkLst>
        </pc:spChg>
        <pc:spChg chg="mod">
          <ac:chgData name="Thien Nguyen Le Quynh" userId="57a43e30-6e77-464d-a565-b6c4b6c26d7f" providerId="ADAL" clId="{A2D7BD46-9AF5-41E0-A736-3142CCC0CA8D}" dt="2023-08-14T07:57:22.590" v="1063" actId="14100"/>
          <ac:spMkLst>
            <pc:docMk/>
            <pc:sldMk cId="3036071540" sldId="2147479550"/>
            <ac:spMk id="3" creationId="{623E0FEC-57F7-E1C5-E265-1041D79EF1E2}"/>
          </ac:spMkLst>
        </pc:spChg>
        <pc:spChg chg="add mod">
          <ac:chgData name="Thien Nguyen Le Quynh" userId="57a43e30-6e77-464d-a565-b6c4b6c26d7f" providerId="ADAL" clId="{A2D7BD46-9AF5-41E0-A736-3142CCC0CA8D}" dt="2023-08-14T07:57:11.728" v="1060" actId="403"/>
          <ac:spMkLst>
            <pc:docMk/>
            <pc:sldMk cId="3036071540" sldId="2147479550"/>
            <ac:spMk id="4" creationId="{610638AE-34FD-BB86-ACD2-5E974FF5750A}"/>
          </ac:spMkLst>
        </pc:spChg>
      </pc:sldChg>
      <pc:sldChg chg="modSp new mod">
        <pc:chgData name="Thien Nguyen Le Quynh" userId="57a43e30-6e77-464d-a565-b6c4b6c26d7f" providerId="ADAL" clId="{A2D7BD46-9AF5-41E0-A736-3142CCC0CA8D}" dt="2023-08-14T08:00:45.929" v="1097" actId="20577"/>
        <pc:sldMkLst>
          <pc:docMk/>
          <pc:sldMk cId="1877550787" sldId="2147479551"/>
        </pc:sldMkLst>
        <pc:spChg chg="mod">
          <ac:chgData name="Thien Nguyen Le Quynh" userId="57a43e30-6e77-464d-a565-b6c4b6c26d7f" providerId="ADAL" clId="{A2D7BD46-9AF5-41E0-A736-3142CCC0CA8D}" dt="2023-08-14T08:00:45.929" v="1097" actId="20577"/>
          <ac:spMkLst>
            <pc:docMk/>
            <pc:sldMk cId="1877550787" sldId="2147479551"/>
            <ac:spMk id="2" creationId="{267A8B22-4EA5-F782-3B54-E263F9908FE4}"/>
          </ac:spMkLst>
        </pc:spChg>
        <pc:spChg chg="mod">
          <ac:chgData name="Thien Nguyen Le Quynh" userId="57a43e30-6e77-464d-a565-b6c4b6c26d7f" providerId="ADAL" clId="{A2D7BD46-9AF5-41E0-A736-3142CCC0CA8D}" dt="2023-08-14T07:59:11.283" v="1094" actId="14100"/>
          <ac:spMkLst>
            <pc:docMk/>
            <pc:sldMk cId="1877550787" sldId="2147479551"/>
            <ac:spMk id="3" creationId="{06416094-0A78-4710-C4FD-826827A307A1}"/>
          </ac:spMkLst>
        </pc:spChg>
      </pc:sldChg>
      <pc:sldChg chg="modSp new mod">
        <pc:chgData name="Thien Nguyen Le Quynh" userId="57a43e30-6e77-464d-a565-b6c4b6c26d7f" providerId="ADAL" clId="{A2D7BD46-9AF5-41E0-A736-3142CCC0CA8D}" dt="2023-08-14T08:04:45.141" v="1145" actId="20577"/>
        <pc:sldMkLst>
          <pc:docMk/>
          <pc:sldMk cId="2403874177" sldId="2147479552"/>
        </pc:sldMkLst>
        <pc:spChg chg="mod">
          <ac:chgData name="Thien Nguyen Le Quynh" userId="57a43e30-6e77-464d-a565-b6c4b6c26d7f" providerId="ADAL" clId="{A2D7BD46-9AF5-41E0-A736-3142CCC0CA8D}" dt="2023-08-14T08:01:22.283" v="1131" actId="20577"/>
          <ac:spMkLst>
            <pc:docMk/>
            <pc:sldMk cId="2403874177" sldId="2147479552"/>
            <ac:spMk id="2" creationId="{459A94B5-D43C-E635-6D59-20A93CB342F6}"/>
          </ac:spMkLst>
        </pc:spChg>
        <pc:spChg chg="mod">
          <ac:chgData name="Thien Nguyen Le Quynh" userId="57a43e30-6e77-464d-a565-b6c4b6c26d7f" providerId="ADAL" clId="{A2D7BD46-9AF5-41E0-A736-3142CCC0CA8D}" dt="2023-08-14T08:04:45.141" v="1145" actId="20577"/>
          <ac:spMkLst>
            <pc:docMk/>
            <pc:sldMk cId="2403874177" sldId="2147479552"/>
            <ac:spMk id="3" creationId="{CA541DE1-D6D9-A2F7-CC77-D606337049B1}"/>
          </ac:spMkLst>
        </pc:spChg>
      </pc:sldChg>
      <pc:sldChg chg="new del">
        <pc:chgData name="Thien Nguyen Le Quynh" userId="57a43e30-6e77-464d-a565-b6c4b6c26d7f" providerId="ADAL" clId="{A2D7BD46-9AF5-41E0-A736-3142CCC0CA8D}" dt="2023-08-14T08:15:11.808" v="1229" actId="47"/>
        <pc:sldMkLst>
          <pc:docMk/>
          <pc:sldMk cId="1118740809" sldId="2147479553"/>
        </pc:sldMkLst>
      </pc:sldChg>
      <pc:sldChg chg="delSp modSp new del mod">
        <pc:chgData name="Thien Nguyen Le Quynh" userId="57a43e30-6e77-464d-a565-b6c4b6c26d7f" providerId="ADAL" clId="{A2D7BD46-9AF5-41E0-A736-3142CCC0CA8D}" dt="2023-08-14T08:06:11.086" v="1170" actId="47"/>
        <pc:sldMkLst>
          <pc:docMk/>
          <pc:sldMk cId="3426379644" sldId="2147479553"/>
        </pc:sldMkLst>
        <pc:spChg chg="mod">
          <ac:chgData name="Thien Nguyen Le Quynh" userId="57a43e30-6e77-464d-a565-b6c4b6c26d7f" providerId="ADAL" clId="{A2D7BD46-9AF5-41E0-A736-3142CCC0CA8D}" dt="2023-08-14T08:05:22.349" v="1166" actId="20577"/>
          <ac:spMkLst>
            <pc:docMk/>
            <pc:sldMk cId="3426379644" sldId="2147479553"/>
            <ac:spMk id="2" creationId="{F01944DA-312E-9399-2731-FB6B73BD5E53}"/>
          </ac:spMkLst>
        </pc:spChg>
        <pc:spChg chg="del">
          <ac:chgData name="Thien Nguyen Le Quynh" userId="57a43e30-6e77-464d-a565-b6c4b6c26d7f" providerId="ADAL" clId="{A2D7BD46-9AF5-41E0-A736-3142CCC0CA8D}" dt="2023-08-14T08:05:35.415" v="1167" actId="478"/>
          <ac:spMkLst>
            <pc:docMk/>
            <pc:sldMk cId="3426379644" sldId="2147479553"/>
            <ac:spMk id="3" creationId="{98779346-40B6-D995-1C13-6450F9BE1266}"/>
          </ac:spMkLst>
        </pc:spChg>
      </pc:sldChg>
      <pc:sldChg chg="new del">
        <pc:chgData name="Thien Nguyen Le Quynh" userId="57a43e30-6e77-464d-a565-b6c4b6c26d7f" providerId="ADAL" clId="{A2D7BD46-9AF5-41E0-A736-3142CCC0CA8D}" dt="2023-08-14T08:07:28.622" v="1173" actId="47"/>
        <pc:sldMkLst>
          <pc:docMk/>
          <pc:sldMk cId="3844897045" sldId="2147479553"/>
        </pc:sldMkLst>
      </pc:sldChg>
      <pc:sldChg chg="new del">
        <pc:chgData name="Thien Nguyen Le Quynh" userId="57a43e30-6e77-464d-a565-b6c4b6c26d7f" providerId="ADAL" clId="{A2D7BD46-9AF5-41E0-A736-3142CCC0CA8D}" dt="2023-08-14T08:15:09.430" v="1228" actId="47"/>
        <pc:sldMkLst>
          <pc:docMk/>
          <pc:sldMk cId="648140048" sldId="2147479554"/>
        </pc:sldMkLst>
      </pc:sldChg>
      <pc:sldChg chg="addSp delSp modSp new mod modAnim">
        <pc:chgData name="Thien Nguyen Le Quynh" userId="57a43e30-6e77-464d-a565-b6c4b6c26d7f" providerId="ADAL" clId="{A2D7BD46-9AF5-41E0-A736-3142CCC0CA8D}" dt="2023-08-14T08:16:49.135" v="1242" actId="207"/>
        <pc:sldMkLst>
          <pc:docMk/>
          <pc:sldMk cId="2066774629" sldId="2147479555"/>
        </pc:sldMkLst>
        <pc:spChg chg="del">
          <ac:chgData name="Thien Nguyen Le Quynh" userId="57a43e30-6e77-464d-a565-b6c4b6c26d7f" providerId="ADAL" clId="{A2D7BD46-9AF5-41E0-A736-3142CCC0CA8D}" dt="2023-08-14T08:10:39.347" v="1190" actId="478"/>
          <ac:spMkLst>
            <pc:docMk/>
            <pc:sldMk cId="2066774629" sldId="2147479555"/>
            <ac:spMk id="2" creationId="{255B5505-481A-D80C-6E53-DF706F05BC3F}"/>
          </ac:spMkLst>
        </pc:spChg>
        <pc:spChg chg="add mod">
          <ac:chgData name="Thien Nguyen Le Quynh" userId="57a43e30-6e77-464d-a565-b6c4b6c26d7f" providerId="ADAL" clId="{A2D7BD46-9AF5-41E0-A736-3142CCC0CA8D}" dt="2023-08-14T08:10:29.142" v="1189" actId="27636"/>
          <ac:spMkLst>
            <pc:docMk/>
            <pc:sldMk cId="2066774629" sldId="2147479555"/>
            <ac:spMk id="3" creationId="{DEC6C7C1-E471-9DEB-59C9-22E5E843003F}"/>
          </ac:spMkLst>
        </pc:spChg>
        <pc:spChg chg="mod ord">
          <ac:chgData name="Thien Nguyen Le Quynh" userId="57a43e30-6e77-464d-a565-b6c4b6c26d7f" providerId="ADAL" clId="{A2D7BD46-9AF5-41E0-A736-3142CCC0CA8D}" dt="2023-08-14T08:16:49.135" v="1242" actId="207"/>
          <ac:spMkLst>
            <pc:docMk/>
            <pc:sldMk cId="2066774629" sldId="2147479555"/>
            <ac:spMk id="5" creationId="{FC6022CF-D094-04DB-AE28-515FA90345D8}"/>
          </ac:spMkLst>
        </pc:spChg>
        <pc:spChg chg="mod">
          <ac:chgData name="Thien Nguyen Le Quynh" userId="57a43e30-6e77-464d-a565-b6c4b6c26d7f" providerId="ADAL" clId="{A2D7BD46-9AF5-41E0-A736-3142CCC0CA8D}" dt="2023-08-14T08:15:57.311" v="1236" actId="13822"/>
          <ac:spMkLst>
            <pc:docMk/>
            <pc:sldMk cId="2066774629" sldId="2147479555"/>
            <ac:spMk id="7" creationId="{8E53083F-4F4F-2387-9BF3-2E1FA4D8DFB8}"/>
          </ac:spMkLst>
        </pc:spChg>
        <pc:spChg chg="add mod">
          <ac:chgData name="Thien Nguyen Le Quynh" userId="57a43e30-6e77-464d-a565-b6c4b6c26d7f" providerId="ADAL" clId="{A2D7BD46-9AF5-41E0-A736-3142CCC0CA8D}" dt="2023-08-14T08:10:29.045" v="1188"/>
          <ac:spMkLst>
            <pc:docMk/>
            <pc:sldMk cId="2066774629" sldId="2147479555"/>
            <ac:spMk id="9" creationId="{2DA8472F-8C03-155B-3E03-0BED5C9ABE6C}"/>
          </ac:spMkLst>
        </pc:spChg>
        <pc:spChg chg="mod">
          <ac:chgData name="Thien Nguyen Le Quynh" userId="57a43e30-6e77-464d-a565-b6c4b6c26d7f" providerId="ADAL" clId="{A2D7BD46-9AF5-41E0-A736-3142CCC0CA8D}" dt="2023-08-14T08:16:48.708" v="1241" actId="207"/>
          <ac:spMkLst>
            <pc:docMk/>
            <pc:sldMk cId="2066774629" sldId="2147479555"/>
            <ac:spMk id="11" creationId="{983462D5-2326-2B17-83ED-9E65229FDCC2}"/>
          </ac:spMkLst>
        </pc:spChg>
        <pc:spChg chg="mod">
          <ac:chgData name="Thien Nguyen Le Quynh" userId="57a43e30-6e77-464d-a565-b6c4b6c26d7f" providerId="ADAL" clId="{A2D7BD46-9AF5-41E0-A736-3142CCC0CA8D}" dt="2023-08-14T08:10:29.045" v="1188"/>
          <ac:spMkLst>
            <pc:docMk/>
            <pc:sldMk cId="2066774629" sldId="2147479555"/>
            <ac:spMk id="13" creationId="{7C7C7712-A5E7-7634-F2AE-33BE59FE6F55}"/>
          </ac:spMkLst>
        </pc:spChg>
        <pc:spChg chg="mod">
          <ac:chgData name="Thien Nguyen Le Quynh" userId="57a43e30-6e77-464d-a565-b6c4b6c26d7f" providerId="ADAL" clId="{A2D7BD46-9AF5-41E0-A736-3142CCC0CA8D}" dt="2023-08-14T08:10:29.045" v="1188"/>
          <ac:spMkLst>
            <pc:docMk/>
            <pc:sldMk cId="2066774629" sldId="2147479555"/>
            <ac:spMk id="14" creationId="{0E260F9A-8116-3817-96A9-FC8AE7180B01}"/>
          </ac:spMkLst>
        </pc:spChg>
        <pc:spChg chg="add mod">
          <ac:chgData name="Thien Nguyen Le Quynh" userId="57a43e30-6e77-464d-a565-b6c4b6c26d7f" providerId="ADAL" clId="{A2D7BD46-9AF5-41E0-A736-3142CCC0CA8D}" dt="2023-08-14T08:10:29.045" v="1188"/>
          <ac:spMkLst>
            <pc:docMk/>
            <pc:sldMk cId="2066774629" sldId="2147479555"/>
            <ac:spMk id="15" creationId="{260B538F-AE09-D138-C55D-5600F28C5D22}"/>
          </ac:spMkLst>
        </pc:spChg>
        <pc:spChg chg="mod">
          <ac:chgData name="Thien Nguyen Le Quynh" userId="57a43e30-6e77-464d-a565-b6c4b6c26d7f" providerId="ADAL" clId="{A2D7BD46-9AF5-41E0-A736-3142CCC0CA8D}" dt="2023-08-14T08:16:28.356" v="1240" actId="207"/>
          <ac:spMkLst>
            <pc:docMk/>
            <pc:sldMk cId="2066774629" sldId="2147479555"/>
            <ac:spMk id="20" creationId="{27FC11E6-3A8C-8287-91EE-F6F020308D89}"/>
          </ac:spMkLst>
        </pc:spChg>
        <pc:spChg chg="mod">
          <ac:chgData name="Thien Nguyen Le Quynh" userId="57a43e30-6e77-464d-a565-b6c4b6c26d7f" providerId="ADAL" clId="{A2D7BD46-9AF5-41E0-A736-3142CCC0CA8D}" dt="2023-08-14T08:10:29.045" v="1188"/>
          <ac:spMkLst>
            <pc:docMk/>
            <pc:sldMk cId="2066774629" sldId="2147479555"/>
            <ac:spMk id="21" creationId="{F63DE233-60A6-814F-67F8-53648DD53194}"/>
          </ac:spMkLst>
        </pc:spChg>
        <pc:spChg chg="mod">
          <ac:chgData name="Thien Nguyen Le Quynh" userId="57a43e30-6e77-464d-a565-b6c4b6c26d7f" providerId="ADAL" clId="{A2D7BD46-9AF5-41E0-A736-3142CCC0CA8D}" dt="2023-08-14T08:10:29.045" v="1188"/>
          <ac:spMkLst>
            <pc:docMk/>
            <pc:sldMk cId="2066774629" sldId="2147479555"/>
            <ac:spMk id="23" creationId="{E5498C41-A069-6B5C-A169-BAB9BD530999}"/>
          </ac:spMkLst>
        </pc:spChg>
        <pc:spChg chg="mod">
          <ac:chgData name="Thien Nguyen Le Quynh" userId="57a43e30-6e77-464d-a565-b6c4b6c26d7f" providerId="ADAL" clId="{A2D7BD46-9AF5-41E0-A736-3142CCC0CA8D}" dt="2023-08-14T08:10:29.045" v="1188"/>
          <ac:spMkLst>
            <pc:docMk/>
            <pc:sldMk cId="2066774629" sldId="2147479555"/>
            <ac:spMk id="24" creationId="{B8A81F3C-8BBD-8A52-74BB-0993030F56F0}"/>
          </ac:spMkLst>
        </pc:spChg>
        <pc:spChg chg="mod">
          <ac:chgData name="Thien Nguyen Le Quynh" userId="57a43e30-6e77-464d-a565-b6c4b6c26d7f" providerId="ADAL" clId="{A2D7BD46-9AF5-41E0-A736-3142CCC0CA8D}" dt="2023-08-14T08:10:29.045" v="1188"/>
          <ac:spMkLst>
            <pc:docMk/>
            <pc:sldMk cId="2066774629" sldId="2147479555"/>
            <ac:spMk id="25" creationId="{D9997314-1E26-CAAC-2660-4DBE39AA99DE}"/>
          </ac:spMkLst>
        </pc:spChg>
        <pc:spChg chg="mod">
          <ac:chgData name="Thien Nguyen Le Quynh" userId="57a43e30-6e77-464d-a565-b6c4b6c26d7f" providerId="ADAL" clId="{A2D7BD46-9AF5-41E0-A736-3142CCC0CA8D}" dt="2023-08-14T08:10:29.045" v="1188"/>
          <ac:spMkLst>
            <pc:docMk/>
            <pc:sldMk cId="2066774629" sldId="2147479555"/>
            <ac:spMk id="29" creationId="{83FA1358-EB12-42F5-C2CF-219B4A479ADA}"/>
          </ac:spMkLst>
        </pc:spChg>
        <pc:spChg chg="add mod">
          <ac:chgData name="Thien Nguyen Le Quynh" userId="57a43e30-6e77-464d-a565-b6c4b6c26d7f" providerId="ADAL" clId="{A2D7BD46-9AF5-41E0-A736-3142CCC0CA8D}" dt="2023-08-14T08:10:29.045" v="1188"/>
          <ac:spMkLst>
            <pc:docMk/>
            <pc:sldMk cId="2066774629" sldId="2147479555"/>
            <ac:spMk id="30" creationId="{C7526E04-8BE5-7DC8-27DD-E844DE53E2C3}"/>
          </ac:spMkLst>
        </pc:spChg>
        <pc:spChg chg="add mod">
          <ac:chgData name="Thien Nguyen Le Quynh" userId="57a43e30-6e77-464d-a565-b6c4b6c26d7f" providerId="ADAL" clId="{A2D7BD46-9AF5-41E0-A736-3142CCC0CA8D}" dt="2023-08-14T08:10:29.045" v="1188"/>
          <ac:spMkLst>
            <pc:docMk/>
            <pc:sldMk cId="2066774629" sldId="2147479555"/>
            <ac:spMk id="31" creationId="{A04698B7-4D0E-7063-9DE1-7A444CE9C3D1}"/>
          </ac:spMkLst>
        </pc:spChg>
        <pc:spChg chg="add mod">
          <ac:chgData name="Thien Nguyen Le Quynh" userId="57a43e30-6e77-464d-a565-b6c4b6c26d7f" providerId="ADAL" clId="{A2D7BD46-9AF5-41E0-A736-3142CCC0CA8D}" dt="2023-08-14T08:10:29.045" v="1188"/>
          <ac:spMkLst>
            <pc:docMk/>
            <pc:sldMk cId="2066774629" sldId="2147479555"/>
            <ac:spMk id="32" creationId="{905055FF-4965-05BD-7AE4-50884934A9B2}"/>
          </ac:spMkLst>
        </pc:spChg>
        <pc:spChg chg="add mod">
          <ac:chgData name="Thien Nguyen Le Quynh" userId="57a43e30-6e77-464d-a565-b6c4b6c26d7f" providerId="ADAL" clId="{A2D7BD46-9AF5-41E0-A736-3142CCC0CA8D}" dt="2023-08-14T08:10:29.045" v="1188"/>
          <ac:spMkLst>
            <pc:docMk/>
            <pc:sldMk cId="2066774629" sldId="2147479555"/>
            <ac:spMk id="33" creationId="{1301E229-1645-4ECB-CE7F-5057EA726B63}"/>
          </ac:spMkLst>
        </pc:spChg>
        <pc:spChg chg="add mod">
          <ac:chgData name="Thien Nguyen Le Quynh" userId="57a43e30-6e77-464d-a565-b6c4b6c26d7f" providerId="ADAL" clId="{A2D7BD46-9AF5-41E0-A736-3142CCC0CA8D}" dt="2023-08-14T08:10:29.045" v="1188"/>
          <ac:spMkLst>
            <pc:docMk/>
            <pc:sldMk cId="2066774629" sldId="2147479555"/>
            <ac:spMk id="34" creationId="{5A204061-48BB-A41F-3C1D-818BAFBAD88B}"/>
          </ac:spMkLst>
        </pc:spChg>
        <pc:spChg chg="add mod">
          <ac:chgData name="Thien Nguyen Le Quynh" userId="57a43e30-6e77-464d-a565-b6c4b6c26d7f" providerId="ADAL" clId="{A2D7BD46-9AF5-41E0-A736-3142CCC0CA8D}" dt="2023-08-14T08:10:29.045" v="1188"/>
          <ac:spMkLst>
            <pc:docMk/>
            <pc:sldMk cId="2066774629" sldId="2147479555"/>
            <ac:spMk id="35" creationId="{5BA57CCB-06CF-A9BE-4D1E-7EDAF270EF56}"/>
          </ac:spMkLst>
        </pc:spChg>
        <pc:spChg chg="add mod">
          <ac:chgData name="Thien Nguyen Le Quynh" userId="57a43e30-6e77-464d-a565-b6c4b6c26d7f" providerId="ADAL" clId="{A2D7BD46-9AF5-41E0-A736-3142CCC0CA8D}" dt="2023-08-14T08:10:29.045" v="1188"/>
          <ac:spMkLst>
            <pc:docMk/>
            <pc:sldMk cId="2066774629" sldId="2147479555"/>
            <ac:spMk id="36" creationId="{EA5FBAF2-660F-8017-7DFF-D3FFF54381D7}"/>
          </ac:spMkLst>
        </pc:spChg>
        <pc:grpChg chg="add mod ord">
          <ac:chgData name="Thien Nguyen Le Quynh" userId="57a43e30-6e77-464d-a565-b6c4b6c26d7f" providerId="ADAL" clId="{A2D7BD46-9AF5-41E0-A736-3142CCC0CA8D}" dt="2023-08-14T08:15:56.884" v="1235" actId="167"/>
          <ac:grpSpMkLst>
            <pc:docMk/>
            <pc:sldMk cId="2066774629" sldId="2147479555"/>
            <ac:grpSpMk id="4" creationId="{0D4BBE80-83F7-EB0F-0A11-964C864E6A6D}"/>
          </ac:grpSpMkLst>
        </pc:grpChg>
        <pc:grpChg chg="add mod">
          <ac:chgData name="Thien Nguyen Le Quynh" userId="57a43e30-6e77-464d-a565-b6c4b6c26d7f" providerId="ADAL" clId="{A2D7BD46-9AF5-41E0-A736-3142CCC0CA8D}" dt="2023-08-14T08:10:29.045" v="1188"/>
          <ac:grpSpMkLst>
            <pc:docMk/>
            <pc:sldMk cId="2066774629" sldId="2147479555"/>
            <ac:grpSpMk id="10" creationId="{02F296AC-D4E7-7DD3-D396-EE5B3AF4F9B0}"/>
          </ac:grpSpMkLst>
        </pc:grpChg>
        <pc:grpChg chg="add mod">
          <ac:chgData name="Thien Nguyen Le Quynh" userId="57a43e30-6e77-464d-a565-b6c4b6c26d7f" providerId="ADAL" clId="{A2D7BD46-9AF5-41E0-A736-3142CCC0CA8D}" dt="2023-08-14T08:10:29.045" v="1188"/>
          <ac:grpSpMkLst>
            <pc:docMk/>
            <pc:sldMk cId="2066774629" sldId="2147479555"/>
            <ac:grpSpMk id="17" creationId="{CB50C87B-62F5-914C-66AC-0A991E20D90D}"/>
          </ac:grpSpMkLst>
        </pc:grpChg>
        <pc:grpChg chg="mod">
          <ac:chgData name="Thien Nguyen Le Quynh" userId="57a43e30-6e77-464d-a565-b6c4b6c26d7f" providerId="ADAL" clId="{A2D7BD46-9AF5-41E0-A736-3142CCC0CA8D}" dt="2023-08-14T08:10:29.045" v="1188"/>
          <ac:grpSpMkLst>
            <pc:docMk/>
            <pc:sldMk cId="2066774629" sldId="2147479555"/>
            <ac:grpSpMk id="18" creationId="{FC698F81-1D2F-145E-DE70-C3E44CC28BC1}"/>
          </ac:grpSpMkLst>
        </pc:grpChg>
        <pc:grpChg chg="add mod">
          <ac:chgData name="Thien Nguyen Le Quynh" userId="57a43e30-6e77-464d-a565-b6c4b6c26d7f" providerId="ADAL" clId="{A2D7BD46-9AF5-41E0-A736-3142CCC0CA8D}" dt="2023-08-14T08:10:29.045" v="1188"/>
          <ac:grpSpMkLst>
            <pc:docMk/>
            <pc:sldMk cId="2066774629" sldId="2147479555"/>
            <ac:grpSpMk id="22" creationId="{0538A802-8CEE-726A-2B31-A59803478EA1}"/>
          </ac:grpSpMkLst>
        </pc:grpChg>
        <pc:grpChg chg="add mod">
          <ac:chgData name="Thien Nguyen Le Quynh" userId="57a43e30-6e77-464d-a565-b6c4b6c26d7f" providerId="ADAL" clId="{A2D7BD46-9AF5-41E0-A736-3142CCC0CA8D}" dt="2023-08-14T08:10:29.045" v="1188"/>
          <ac:grpSpMkLst>
            <pc:docMk/>
            <pc:sldMk cId="2066774629" sldId="2147479555"/>
            <ac:grpSpMk id="27" creationId="{0D3263EB-E577-08D8-2840-11B52F14FAF7}"/>
          </ac:grpSpMkLst>
        </pc:grpChg>
        <pc:picChg chg="mod">
          <ac:chgData name="Thien Nguyen Le Quynh" userId="57a43e30-6e77-464d-a565-b6c4b6c26d7f" providerId="ADAL" clId="{A2D7BD46-9AF5-41E0-A736-3142CCC0CA8D}" dt="2023-08-14T08:15:57.311" v="1236" actId="13822"/>
          <ac:picMkLst>
            <pc:docMk/>
            <pc:sldMk cId="2066774629" sldId="2147479555"/>
            <ac:picMk id="6" creationId="{F5960E6C-5289-F3DB-E11A-ECEC14B63E95}"/>
          </ac:picMkLst>
        </pc:picChg>
        <pc:picChg chg="mod">
          <ac:chgData name="Thien Nguyen Le Quynh" userId="57a43e30-6e77-464d-a565-b6c4b6c26d7f" providerId="ADAL" clId="{A2D7BD46-9AF5-41E0-A736-3142CCC0CA8D}" dt="2023-08-14T08:10:29.045" v="1188"/>
          <ac:picMkLst>
            <pc:docMk/>
            <pc:sldMk cId="2066774629" sldId="2147479555"/>
            <ac:picMk id="12" creationId="{19F8D324-1C74-1952-7454-99783BCB980D}"/>
          </ac:picMkLst>
        </pc:picChg>
        <pc:picChg chg="mod">
          <ac:chgData name="Thien Nguyen Le Quynh" userId="57a43e30-6e77-464d-a565-b6c4b6c26d7f" providerId="ADAL" clId="{A2D7BD46-9AF5-41E0-A736-3142CCC0CA8D}" dt="2023-08-14T08:10:29.045" v="1188"/>
          <ac:picMkLst>
            <pc:docMk/>
            <pc:sldMk cId="2066774629" sldId="2147479555"/>
            <ac:picMk id="19" creationId="{695A285A-CC60-EC9A-BEF8-B8A2209A3C9B}"/>
          </ac:picMkLst>
        </pc:picChg>
        <pc:cxnChg chg="add mod">
          <ac:chgData name="Thien Nguyen Le Quynh" userId="57a43e30-6e77-464d-a565-b6c4b6c26d7f" providerId="ADAL" clId="{A2D7BD46-9AF5-41E0-A736-3142CCC0CA8D}" dt="2023-08-14T08:10:29.045" v="1188"/>
          <ac:cxnSpMkLst>
            <pc:docMk/>
            <pc:sldMk cId="2066774629" sldId="2147479555"/>
            <ac:cxnSpMk id="8" creationId="{4743E3DE-9B6D-FDD3-876E-150939ACCF39}"/>
          </ac:cxnSpMkLst>
        </pc:cxnChg>
        <pc:cxnChg chg="add mod">
          <ac:chgData name="Thien Nguyen Le Quynh" userId="57a43e30-6e77-464d-a565-b6c4b6c26d7f" providerId="ADAL" clId="{A2D7BD46-9AF5-41E0-A736-3142CCC0CA8D}" dt="2023-08-14T08:10:29.045" v="1188"/>
          <ac:cxnSpMkLst>
            <pc:docMk/>
            <pc:sldMk cId="2066774629" sldId="2147479555"/>
            <ac:cxnSpMk id="16" creationId="{1CE27CE1-0D11-66EF-4E79-F8402E8835F4}"/>
          </ac:cxnSpMkLst>
        </pc:cxnChg>
        <pc:cxnChg chg="add mod">
          <ac:chgData name="Thien Nguyen Le Quynh" userId="57a43e30-6e77-464d-a565-b6c4b6c26d7f" providerId="ADAL" clId="{A2D7BD46-9AF5-41E0-A736-3142CCC0CA8D}" dt="2023-08-14T08:10:29.045" v="1188"/>
          <ac:cxnSpMkLst>
            <pc:docMk/>
            <pc:sldMk cId="2066774629" sldId="2147479555"/>
            <ac:cxnSpMk id="26" creationId="{B1375CE4-FA78-E78A-460F-65CB11B45CCB}"/>
          </ac:cxnSpMkLst>
        </pc:cxnChg>
        <pc:cxnChg chg="mod">
          <ac:chgData name="Thien Nguyen Le Quynh" userId="57a43e30-6e77-464d-a565-b6c4b6c26d7f" providerId="ADAL" clId="{A2D7BD46-9AF5-41E0-A736-3142CCC0CA8D}" dt="2023-08-14T08:10:29.045" v="1188"/>
          <ac:cxnSpMkLst>
            <pc:docMk/>
            <pc:sldMk cId="2066774629" sldId="2147479555"/>
            <ac:cxnSpMk id="28" creationId="{60AC4848-C1EC-1F2E-B246-2452A25DAD39}"/>
          </ac:cxnSpMkLst>
        </pc:cxnChg>
      </pc:sldChg>
      <pc:sldChg chg="addSp delSp modSp new mod modClrScheme modAnim chgLayout">
        <pc:chgData name="Thien Nguyen Le Quynh" userId="57a43e30-6e77-464d-a565-b6c4b6c26d7f" providerId="ADAL" clId="{A2D7BD46-9AF5-41E0-A736-3142CCC0CA8D}" dt="2023-08-14T08:12:59.657" v="1207" actId="207"/>
        <pc:sldMkLst>
          <pc:docMk/>
          <pc:sldMk cId="1493662863" sldId="2147479556"/>
        </pc:sldMkLst>
        <pc:spChg chg="del mod ord">
          <ac:chgData name="Thien Nguyen Le Quynh" userId="57a43e30-6e77-464d-a565-b6c4b6c26d7f" providerId="ADAL" clId="{A2D7BD46-9AF5-41E0-A736-3142CCC0CA8D}" dt="2023-08-14T08:11:40.685" v="1193" actId="700"/>
          <ac:spMkLst>
            <pc:docMk/>
            <pc:sldMk cId="1493662863" sldId="2147479556"/>
            <ac:spMk id="2" creationId="{A9B7D363-21ED-95C6-A074-311EFA2DBF5C}"/>
          </ac:spMkLst>
        </pc:spChg>
        <pc:spChg chg="del mod ord">
          <ac:chgData name="Thien Nguyen Le Quynh" userId="57a43e30-6e77-464d-a565-b6c4b6c26d7f" providerId="ADAL" clId="{A2D7BD46-9AF5-41E0-A736-3142CCC0CA8D}" dt="2023-08-14T08:11:40.685" v="1193" actId="700"/>
          <ac:spMkLst>
            <pc:docMk/>
            <pc:sldMk cId="1493662863" sldId="2147479556"/>
            <ac:spMk id="3" creationId="{C599C39D-61CD-59FC-1972-5E0C8DFF3D19}"/>
          </ac:spMkLst>
        </pc:spChg>
        <pc:spChg chg="add mod ord">
          <ac:chgData name="Thien Nguyen Le Quynh" userId="57a43e30-6e77-464d-a565-b6c4b6c26d7f" providerId="ADAL" clId="{A2D7BD46-9AF5-41E0-A736-3142CCC0CA8D}" dt="2023-08-14T08:12:59.657" v="1207" actId="207"/>
          <ac:spMkLst>
            <pc:docMk/>
            <pc:sldMk cId="1493662863" sldId="2147479556"/>
            <ac:spMk id="4" creationId="{4FDBCD2B-9F47-B3D4-2702-6A5658B2F571}"/>
          </ac:spMkLst>
        </pc:spChg>
        <pc:spChg chg="add del mod ord">
          <ac:chgData name="Thien Nguyen Le Quynh" userId="57a43e30-6e77-464d-a565-b6c4b6c26d7f" providerId="ADAL" clId="{A2D7BD46-9AF5-41E0-A736-3142CCC0CA8D}" dt="2023-08-14T08:11:45.536" v="1194" actId="478"/>
          <ac:spMkLst>
            <pc:docMk/>
            <pc:sldMk cId="1493662863" sldId="2147479556"/>
            <ac:spMk id="5" creationId="{D45F1A0F-BDC0-19EA-2E3A-BE37F8B7FE84}"/>
          </ac:spMkLst>
        </pc:spChg>
        <pc:spChg chg="add mod">
          <ac:chgData name="Thien Nguyen Le Quynh" userId="57a43e30-6e77-464d-a565-b6c4b6c26d7f" providerId="ADAL" clId="{A2D7BD46-9AF5-41E0-A736-3142CCC0CA8D}" dt="2023-08-14T08:12:59.657" v="1207" actId="207"/>
          <ac:spMkLst>
            <pc:docMk/>
            <pc:sldMk cId="1493662863" sldId="2147479556"/>
            <ac:spMk id="6" creationId="{EF849B90-91B3-31A9-17F7-46D9FCE29168}"/>
          </ac:spMkLst>
        </pc:spChg>
        <pc:spChg chg="mod">
          <ac:chgData name="Thien Nguyen Le Quynh" userId="57a43e30-6e77-464d-a565-b6c4b6c26d7f" providerId="ADAL" clId="{A2D7BD46-9AF5-41E0-A736-3142CCC0CA8D}" dt="2023-08-14T08:11:51.822" v="1195"/>
          <ac:spMkLst>
            <pc:docMk/>
            <pc:sldMk cId="1493662863" sldId="2147479556"/>
            <ac:spMk id="8" creationId="{16C1E881-42EE-6236-2BF0-C5CE6D35DADB}"/>
          </ac:spMkLst>
        </pc:spChg>
        <pc:spChg chg="mod">
          <ac:chgData name="Thien Nguyen Le Quynh" userId="57a43e30-6e77-464d-a565-b6c4b6c26d7f" providerId="ADAL" clId="{A2D7BD46-9AF5-41E0-A736-3142CCC0CA8D}" dt="2023-08-14T08:11:51.822" v="1195"/>
          <ac:spMkLst>
            <pc:docMk/>
            <pc:sldMk cId="1493662863" sldId="2147479556"/>
            <ac:spMk id="10" creationId="{E1F6A391-DB5E-5591-CC1D-57C934FC68C9}"/>
          </ac:spMkLst>
        </pc:spChg>
        <pc:spChg chg="add mod">
          <ac:chgData name="Thien Nguyen Le Quynh" userId="57a43e30-6e77-464d-a565-b6c4b6c26d7f" providerId="ADAL" clId="{A2D7BD46-9AF5-41E0-A736-3142CCC0CA8D}" dt="2023-08-14T08:12:59.657" v="1207" actId="207"/>
          <ac:spMkLst>
            <pc:docMk/>
            <pc:sldMk cId="1493662863" sldId="2147479556"/>
            <ac:spMk id="12" creationId="{782584BE-EBBC-2A38-032E-DCB9CF53EB9F}"/>
          </ac:spMkLst>
        </pc:spChg>
        <pc:spChg chg="mod">
          <ac:chgData name="Thien Nguyen Le Quynh" userId="57a43e30-6e77-464d-a565-b6c4b6c26d7f" providerId="ADAL" clId="{A2D7BD46-9AF5-41E0-A736-3142CCC0CA8D}" dt="2023-08-14T08:11:51.822" v="1195"/>
          <ac:spMkLst>
            <pc:docMk/>
            <pc:sldMk cId="1493662863" sldId="2147479556"/>
            <ac:spMk id="14" creationId="{2D1F5444-E031-D043-AFA3-51D5A9AF1354}"/>
          </ac:spMkLst>
        </pc:spChg>
        <pc:spChg chg="mod">
          <ac:chgData name="Thien Nguyen Le Quynh" userId="57a43e30-6e77-464d-a565-b6c4b6c26d7f" providerId="ADAL" clId="{A2D7BD46-9AF5-41E0-A736-3142CCC0CA8D}" dt="2023-08-14T08:11:51.822" v="1195"/>
          <ac:spMkLst>
            <pc:docMk/>
            <pc:sldMk cId="1493662863" sldId="2147479556"/>
            <ac:spMk id="16" creationId="{FF0F7222-2006-A6F1-5ABA-3A447404A4CC}"/>
          </ac:spMkLst>
        </pc:spChg>
        <pc:spChg chg="mod">
          <ac:chgData name="Thien Nguyen Le Quynh" userId="57a43e30-6e77-464d-a565-b6c4b6c26d7f" providerId="ADAL" clId="{A2D7BD46-9AF5-41E0-A736-3142CCC0CA8D}" dt="2023-08-14T08:11:51.822" v="1195"/>
          <ac:spMkLst>
            <pc:docMk/>
            <pc:sldMk cId="1493662863" sldId="2147479556"/>
            <ac:spMk id="17" creationId="{41A130DB-3FB7-BB50-6D72-377FD0090C44}"/>
          </ac:spMkLst>
        </pc:spChg>
        <pc:spChg chg="add mod">
          <ac:chgData name="Thien Nguyen Le Quynh" userId="57a43e30-6e77-464d-a565-b6c4b6c26d7f" providerId="ADAL" clId="{A2D7BD46-9AF5-41E0-A736-3142CCC0CA8D}" dt="2023-08-14T08:12:59.657" v="1207" actId="207"/>
          <ac:spMkLst>
            <pc:docMk/>
            <pc:sldMk cId="1493662863" sldId="2147479556"/>
            <ac:spMk id="18" creationId="{2F0382AC-A246-11CA-2D2A-91B016183F06}"/>
          </ac:spMkLst>
        </pc:spChg>
        <pc:spChg chg="mod">
          <ac:chgData name="Thien Nguyen Le Quynh" userId="57a43e30-6e77-464d-a565-b6c4b6c26d7f" providerId="ADAL" clId="{A2D7BD46-9AF5-41E0-A736-3142CCC0CA8D}" dt="2023-08-14T08:12:59.657" v="1207" actId="207"/>
          <ac:spMkLst>
            <pc:docMk/>
            <pc:sldMk cId="1493662863" sldId="2147479556"/>
            <ac:spMk id="23" creationId="{F443858D-3800-CC3C-EB78-AD7B293BB79D}"/>
          </ac:spMkLst>
        </pc:spChg>
        <pc:spChg chg="mod">
          <ac:chgData name="Thien Nguyen Le Quynh" userId="57a43e30-6e77-464d-a565-b6c4b6c26d7f" providerId="ADAL" clId="{A2D7BD46-9AF5-41E0-A736-3142CCC0CA8D}" dt="2023-08-14T08:12:59.657" v="1207" actId="207"/>
          <ac:spMkLst>
            <pc:docMk/>
            <pc:sldMk cId="1493662863" sldId="2147479556"/>
            <ac:spMk id="24" creationId="{08786BD9-3170-B463-D8E7-628E5581380F}"/>
          </ac:spMkLst>
        </pc:spChg>
        <pc:spChg chg="mod">
          <ac:chgData name="Thien Nguyen Le Quynh" userId="57a43e30-6e77-464d-a565-b6c4b6c26d7f" providerId="ADAL" clId="{A2D7BD46-9AF5-41E0-A736-3142CCC0CA8D}" dt="2023-08-14T08:12:59.657" v="1207" actId="207"/>
          <ac:spMkLst>
            <pc:docMk/>
            <pc:sldMk cId="1493662863" sldId="2147479556"/>
            <ac:spMk id="26" creationId="{8CE698AC-4B95-1F4C-D47A-FF912A01C0B4}"/>
          </ac:spMkLst>
        </pc:spChg>
        <pc:spChg chg="mod">
          <ac:chgData name="Thien Nguyen Le Quynh" userId="57a43e30-6e77-464d-a565-b6c4b6c26d7f" providerId="ADAL" clId="{A2D7BD46-9AF5-41E0-A736-3142CCC0CA8D}" dt="2023-08-14T08:12:59.657" v="1207" actId="207"/>
          <ac:spMkLst>
            <pc:docMk/>
            <pc:sldMk cId="1493662863" sldId="2147479556"/>
            <ac:spMk id="27" creationId="{53F27986-B591-232E-D3D8-502C72A13230}"/>
          </ac:spMkLst>
        </pc:spChg>
        <pc:spChg chg="mod">
          <ac:chgData name="Thien Nguyen Le Quynh" userId="57a43e30-6e77-464d-a565-b6c4b6c26d7f" providerId="ADAL" clId="{A2D7BD46-9AF5-41E0-A736-3142CCC0CA8D}" dt="2023-08-14T08:12:59.657" v="1207" actId="207"/>
          <ac:spMkLst>
            <pc:docMk/>
            <pc:sldMk cId="1493662863" sldId="2147479556"/>
            <ac:spMk id="28" creationId="{F29B26EE-6164-B4CB-CF01-27940474C06D}"/>
          </ac:spMkLst>
        </pc:spChg>
        <pc:spChg chg="mod">
          <ac:chgData name="Thien Nguyen Le Quynh" userId="57a43e30-6e77-464d-a565-b6c4b6c26d7f" providerId="ADAL" clId="{A2D7BD46-9AF5-41E0-A736-3142CCC0CA8D}" dt="2023-08-14T08:11:51.822" v="1195"/>
          <ac:spMkLst>
            <pc:docMk/>
            <pc:sldMk cId="1493662863" sldId="2147479556"/>
            <ac:spMk id="31" creationId="{79A8AB3E-042B-ABF4-C767-A104DED7F4FA}"/>
          </ac:spMkLst>
        </pc:spChg>
        <pc:spChg chg="add mod">
          <ac:chgData name="Thien Nguyen Le Quynh" userId="57a43e30-6e77-464d-a565-b6c4b6c26d7f" providerId="ADAL" clId="{A2D7BD46-9AF5-41E0-A736-3142CCC0CA8D}" dt="2023-08-14T08:12:59.657" v="1207" actId="207"/>
          <ac:spMkLst>
            <pc:docMk/>
            <pc:sldMk cId="1493662863" sldId="2147479556"/>
            <ac:spMk id="32" creationId="{B23523B5-49D2-054E-50CB-F7E8FA52EC69}"/>
          </ac:spMkLst>
        </pc:spChg>
        <pc:spChg chg="add mod">
          <ac:chgData name="Thien Nguyen Le Quynh" userId="57a43e30-6e77-464d-a565-b6c4b6c26d7f" providerId="ADAL" clId="{A2D7BD46-9AF5-41E0-A736-3142CCC0CA8D}" dt="2023-08-14T08:12:59.657" v="1207" actId="207"/>
          <ac:spMkLst>
            <pc:docMk/>
            <pc:sldMk cId="1493662863" sldId="2147479556"/>
            <ac:spMk id="33" creationId="{3D38998F-12FC-0968-8512-7859B184026D}"/>
          </ac:spMkLst>
        </pc:spChg>
        <pc:spChg chg="add mod">
          <ac:chgData name="Thien Nguyen Le Quynh" userId="57a43e30-6e77-464d-a565-b6c4b6c26d7f" providerId="ADAL" clId="{A2D7BD46-9AF5-41E0-A736-3142CCC0CA8D}" dt="2023-08-14T08:12:59.657" v="1207" actId="207"/>
          <ac:spMkLst>
            <pc:docMk/>
            <pc:sldMk cId="1493662863" sldId="2147479556"/>
            <ac:spMk id="34" creationId="{B7EA516A-A7B1-DC06-BA82-49E974B3351B}"/>
          </ac:spMkLst>
        </pc:spChg>
        <pc:spChg chg="add mod">
          <ac:chgData name="Thien Nguyen Le Quynh" userId="57a43e30-6e77-464d-a565-b6c4b6c26d7f" providerId="ADAL" clId="{A2D7BD46-9AF5-41E0-A736-3142CCC0CA8D}" dt="2023-08-14T08:12:59.657" v="1207" actId="207"/>
          <ac:spMkLst>
            <pc:docMk/>
            <pc:sldMk cId="1493662863" sldId="2147479556"/>
            <ac:spMk id="35" creationId="{F156883E-2C06-9F80-C605-379664D6C70E}"/>
          </ac:spMkLst>
        </pc:spChg>
        <pc:spChg chg="add mod">
          <ac:chgData name="Thien Nguyen Le Quynh" userId="57a43e30-6e77-464d-a565-b6c4b6c26d7f" providerId="ADAL" clId="{A2D7BD46-9AF5-41E0-A736-3142CCC0CA8D}" dt="2023-08-14T08:12:59.657" v="1207" actId="207"/>
          <ac:spMkLst>
            <pc:docMk/>
            <pc:sldMk cId="1493662863" sldId="2147479556"/>
            <ac:spMk id="36" creationId="{BB8B6673-42D9-7B6F-5A64-4C41486D5F83}"/>
          </ac:spMkLst>
        </pc:spChg>
        <pc:grpChg chg="add mod">
          <ac:chgData name="Thien Nguyen Le Quynh" userId="57a43e30-6e77-464d-a565-b6c4b6c26d7f" providerId="ADAL" clId="{A2D7BD46-9AF5-41E0-A736-3142CCC0CA8D}" dt="2023-08-14T08:12:59.657" v="1207" actId="207"/>
          <ac:grpSpMkLst>
            <pc:docMk/>
            <pc:sldMk cId="1493662863" sldId="2147479556"/>
            <ac:grpSpMk id="7" creationId="{DFD2ADD4-37A8-6ABC-DCF8-EC5BC3A7527B}"/>
          </ac:grpSpMkLst>
        </pc:grpChg>
        <pc:grpChg chg="add mod">
          <ac:chgData name="Thien Nguyen Le Quynh" userId="57a43e30-6e77-464d-a565-b6c4b6c26d7f" providerId="ADAL" clId="{A2D7BD46-9AF5-41E0-A736-3142CCC0CA8D}" dt="2023-08-14T08:12:59.657" v="1207" actId="207"/>
          <ac:grpSpMkLst>
            <pc:docMk/>
            <pc:sldMk cId="1493662863" sldId="2147479556"/>
            <ac:grpSpMk id="13" creationId="{E87992C3-4528-B4E7-2E7D-6F6623105528}"/>
          </ac:grpSpMkLst>
        </pc:grpChg>
        <pc:grpChg chg="add mod">
          <ac:chgData name="Thien Nguyen Le Quynh" userId="57a43e30-6e77-464d-a565-b6c4b6c26d7f" providerId="ADAL" clId="{A2D7BD46-9AF5-41E0-A736-3142CCC0CA8D}" dt="2023-08-14T08:12:59.657" v="1207" actId="207"/>
          <ac:grpSpMkLst>
            <pc:docMk/>
            <pc:sldMk cId="1493662863" sldId="2147479556"/>
            <ac:grpSpMk id="20" creationId="{434C16F3-2FBE-6F45-5106-205B7E195094}"/>
          </ac:grpSpMkLst>
        </pc:grpChg>
        <pc:grpChg chg="mod">
          <ac:chgData name="Thien Nguyen Le Quynh" userId="57a43e30-6e77-464d-a565-b6c4b6c26d7f" providerId="ADAL" clId="{A2D7BD46-9AF5-41E0-A736-3142CCC0CA8D}" dt="2023-08-14T08:12:59.657" v="1207" actId="207"/>
          <ac:grpSpMkLst>
            <pc:docMk/>
            <pc:sldMk cId="1493662863" sldId="2147479556"/>
            <ac:grpSpMk id="21" creationId="{28FFD9DB-2CFD-EB12-ADBA-1197B2B0F83D}"/>
          </ac:grpSpMkLst>
        </pc:grpChg>
        <pc:grpChg chg="add mod">
          <ac:chgData name="Thien Nguyen Le Quynh" userId="57a43e30-6e77-464d-a565-b6c4b6c26d7f" providerId="ADAL" clId="{A2D7BD46-9AF5-41E0-A736-3142CCC0CA8D}" dt="2023-08-14T08:12:59.657" v="1207" actId="207"/>
          <ac:grpSpMkLst>
            <pc:docMk/>
            <pc:sldMk cId="1493662863" sldId="2147479556"/>
            <ac:grpSpMk id="25" creationId="{28517A13-4A29-7328-BD2A-48B4777816A9}"/>
          </ac:grpSpMkLst>
        </pc:grpChg>
        <pc:grpChg chg="add mod">
          <ac:chgData name="Thien Nguyen Le Quynh" userId="57a43e30-6e77-464d-a565-b6c4b6c26d7f" providerId="ADAL" clId="{A2D7BD46-9AF5-41E0-A736-3142CCC0CA8D}" dt="2023-08-14T08:12:59.657" v="1207" actId="207"/>
          <ac:grpSpMkLst>
            <pc:docMk/>
            <pc:sldMk cId="1493662863" sldId="2147479556"/>
            <ac:grpSpMk id="29" creationId="{8FEED7E5-03E8-B3DA-ECB1-FF59F7A25F22}"/>
          </ac:grpSpMkLst>
        </pc:grpChg>
        <pc:picChg chg="mod">
          <ac:chgData name="Thien Nguyen Le Quynh" userId="57a43e30-6e77-464d-a565-b6c4b6c26d7f" providerId="ADAL" clId="{A2D7BD46-9AF5-41E0-A736-3142CCC0CA8D}" dt="2023-08-14T08:11:51.822" v="1195"/>
          <ac:picMkLst>
            <pc:docMk/>
            <pc:sldMk cId="1493662863" sldId="2147479556"/>
            <ac:picMk id="9" creationId="{CD27BE01-F65D-6051-25BB-88DAFA517A7C}"/>
          </ac:picMkLst>
        </pc:picChg>
        <pc:picChg chg="mod">
          <ac:chgData name="Thien Nguyen Le Quynh" userId="57a43e30-6e77-464d-a565-b6c4b6c26d7f" providerId="ADAL" clId="{A2D7BD46-9AF5-41E0-A736-3142CCC0CA8D}" dt="2023-08-14T08:11:51.822" v="1195"/>
          <ac:picMkLst>
            <pc:docMk/>
            <pc:sldMk cId="1493662863" sldId="2147479556"/>
            <ac:picMk id="15" creationId="{84B0D442-0A60-477E-A753-2E943A7CBB55}"/>
          </ac:picMkLst>
        </pc:picChg>
        <pc:picChg chg="mod">
          <ac:chgData name="Thien Nguyen Le Quynh" userId="57a43e30-6e77-464d-a565-b6c4b6c26d7f" providerId="ADAL" clId="{A2D7BD46-9AF5-41E0-A736-3142CCC0CA8D}" dt="2023-08-14T08:12:59.657" v="1207" actId="207"/>
          <ac:picMkLst>
            <pc:docMk/>
            <pc:sldMk cId="1493662863" sldId="2147479556"/>
            <ac:picMk id="22" creationId="{10E2039F-2E95-2EDE-5F00-8B94170B1D47}"/>
          </ac:picMkLst>
        </pc:picChg>
        <pc:cxnChg chg="add mod">
          <ac:chgData name="Thien Nguyen Le Quynh" userId="57a43e30-6e77-464d-a565-b6c4b6c26d7f" providerId="ADAL" clId="{A2D7BD46-9AF5-41E0-A736-3142CCC0CA8D}" dt="2023-08-14T08:12:59.657" v="1207" actId="207"/>
          <ac:cxnSpMkLst>
            <pc:docMk/>
            <pc:sldMk cId="1493662863" sldId="2147479556"/>
            <ac:cxnSpMk id="11" creationId="{F3B17F02-378E-3BCB-B27C-CDA947A87ED6}"/>
          </ac:cxnSpMkLst>
        </pc:cxnChg>
        <pc:cxnChg chg="add mod">
          <ac:chgData name="Thien Nguyen Le Quynh" userId="57a43e30-6e77-464d-a565-b6c4b6c26d7f" providerId="ADAL" clId="{A2D7BD46-9AF5-41E0-A736-3142CCC0CA8D}" dt="2023-08-14T08:12:59.657" v="1207" actId="207"/>
          <ac:cxnSpMkLst>
            <pc:docMk/>
            <pc:sldMk cId="1493662863" sldId="2147479556"/>
            <ac:cxnSpMk id="19" creationId="{05B03E42-01B6-6BD8-C63D-5B7974F93688}"/>
          </ac:cxnSpMkLst>
        </pc:cxnChg>
        <pc:cxnChg chg="mod">
          <ac:chgData name="Thien Nguyen Le Quynh" userId="57a43e30-6e77-464d-a565-b6c4b6c26d7f" providerId="ADAL" clId="{A2D7BD46-9AF5-41E0-A736-3142CCC0CA8D}" dt="2023-08-14T08:11:51.822" v="1195"/>
          <ac:cxnSpMkLst>
            <pc:docMk/>
            <pc:sldMk cId="1493662863" sldId="2147479556"/>
            <ac:cxnSpMk id="30" creationId="{6B2D2FE3-8461-BD88-59DC-4BEFE18D82F3}"/>
          </ac:cxnSpMkLst>
        </pc:cxnChg>
      </pc:sldChg>
      <pc:sldChg chg="addSp delSp modSp new del mod modAnim">
        <pc:chgData name="Thien Nguyen Le Quynh" userId="57a43e30-6e77-464d-a565-b6c4b6c26d7f" providerId="ADAL" clId="{A2D7BD46-9AF5-41E0-A736-3142CCC0CA8D}" dt="2023-08-14T09:12:58.948" v="2464" actId="47"/>
        <pc:sldMkLst>
          <pc:docMk/>
          <pc:sldMk cId="1417419170" sldId="2147479557"/>
        </pc:sldMkLst>
        <pc:spChg chg="del">
          <ac:chgData name="Thien Nguyen Le Quynh" userId="57a43e30-6e77-464d-a565-b6c4b6c26d7f" providerId="ADAL" clId="{A2D7BD46-9AF5-41E0-A736-3142CCC0CA8D}" dt="2023-08-14T08:13:45.789" v="1212" actId="478"/>
          <ac:spMkLst>
            <pc:docMk/>
            <pc:sldMk cId="1417419170" sldId="2147479557"/>
            <ac:spMk id="2" creationId="{5DE93D2C-DAE8-32EC-6223-A3509A07E6C2}"/>
          </ac:spMkLst>
        </pc:spChg>
        <pc:spChg chg="add mod">
          <ac:chgData name="Thien Nguyen Le Quynh" userId="57a43e30-6e77-464d-a565-b6c4b6c26d7f" providerId="ADAL" clId="{A2D7BD46-9AF5-41E0-A736-3142CCC0CA8D}" dt="2023-08-14T08:13:32.820" v="1211" actId="207"/>
          <ac:spMkLst>
            <pc:docMk/>
            <pc:sldMk cId="1417419170" sldId="2147479557"/>
            <ac:spMk id="3" creationId="{88340EA1-7954-D747-EAE9-E94A90A73BD1}"/>
          </ac:spMkLst>
        </pc:spChg>
        <pc:spChg chg="add mod">
          <ac:chgData name="Thien Nguyen Le Quynh" userId="57a43e30-6e77-464d-a565-b6c4b6c26d7f" providerId="ADAL" clId="{A2D7BD46-9AF5-41E0-A736-3142CCC0CA8D}" dt="2023-08-14T08:13:59.647" v="1215" actId="1076"/>
          <ac:spMkLst>
            <pc:docMk/>
            <pc:sldMk cId="1417419170" sldId="2147479557"/>
            <ac:spMk id="4" creationId="{C2081FBA-F955-853F-C287-DF4DD8BCE4E5}"/>
          </ac:spMkLst>
        </pc:spChg>
        <pc:spChg chg="add mod">
          <ac:chgData name="Thien Nguyen Le Quynh" userId="57a43e30-6e77-464d-a565-b6c4b6c26d7f" providerId="ADAL" clId="{A2D7BD46-9AF5-41E0-A736-3142CCC0CA8D}" dt="2023-08-14T08:13:32.820" v="1211" actId="207"/>
          <ac:spMkLst>
            <pc:docMk/>
            <pc:sldMk cId="1417419170" sldId="2147479557"/>
            <ac:spMk id="6" creationId="{D6138872-8037-61A2-DCA5-030B17C95C13}"/>
          </ac:spMkLst>
        </pc:spChg>
        <pc:spChg chg="add mod">
          <ac:chgData name="Thien Nguyen Le Quynh" userId="57a43e30-6e77-464d-a565-b6c4b6c26d7f" providerId="ADAL" clId="{A2D7BD46-9AF5-41E0-A736-3142CCC0CA8D}" dt="2023-08-14T08:13:32.820" v="1211" actId="207"/>
          <ac:spMkLst>
            <pc:docMk/>
            <pc:sldMk cId="1417419170" sldId="2147479557"/>
            <ac:spMk id="7" creationId="{CC395C70-2B51-CCE6-2F78-E671114A7000}"/>
          </ac:spMkLst>
        </pc:spChg>
        <pc:spChg chg="add mod">
          <ac:chgData name="Thien Nguyen Le Quynh" userId="57a43e30-6e77-464d-a565-b6c4b6c26d7f" providerId="ADAL" clId="{A2D7BD46-9AF5-41E0-A736-3142CCC0CA8D}" dt="2023-08-14T08:13:32.820" v="1211" actId="207"/>
          <ac:spMkLst>
            <pc:docMk/>
            <pc:sldMk cId="1417419170" sldId="2147479557"/>
            <ac:spMk id="8" creationId="{CAE0F0E8-00C0-76E0-90F5-76F45FA86935}"/>
          </ac:spMkLst>
        </pc:spChg>
        <pc:spChg chg="add mod">
          <ac:chgData name="Thien Nguyen Le Quynh" userId="57a43e30-6e77-464d-a565-b6c4b6c26d7f" providerId="ADAL" clId="{A2D7BD46-9AF5-41E0-A736-3142CCC0CA8D}" dt="2023-08-14T08:13:32.820" v="1211" actId="207"/>
          <ac:spMkLst>
            <pc:docMk/>
            <pc:sldMk cId="1417419170" sldId="2147479557"/>
            <ac:spMk id="9" creationId="{2A4F137F-A6D4-23E5-A0EB-D9A06751FD50}"/>
          </ac:spMkLst>
        </pc:spChg>
        <pc:picChg chg="add mod">
          <ac:chgData name="Thien Nguyen Le Quynh" userId="57a43e30-6e77-464d-a565-b6c4b6c26d7f" providerId="ADAL" clId="{A2D7BD46-9AF5-41E0-A736-3142CCC0CA8D}" dt="2023-08-14T08:14:07.903" v="1216" actId="14100"/>
          <ac:picMkLst>
            <pc:docMk/>
            <pc:sldMk cId="1417419170" sldId="2147479557"/>
            <ac:picMk id="5" creationId="{440489D8-4C9D-E751-6917-4F282718CB0C}"/>
          </ac:picMkLst>
        </pc:picChg>
      </pc:sldChg>
      <pc:sldChg chg="addSp delSp modSp new add del mod modClrScheme chgLayout">
        <pc:chgData name="Thien Nguyen Le Quynh" userId="57a43e30-6e77-464d-a565-b6c4b6c26d7f" providerId="ADAL" clId="{A2D7BD46-9AF5-41E0-A736-3142CCC0CA8D}" dt="2023-08-14T09:48:35.342" v="2597" actId="1076"/>
        <pc:sldMkLst>
          <pc:docMk/>
          <pc:sldMk cId="756540457" sldId="2147479558"/>
        </pc:sldMkLst>
        <pc:spChg chg="del mod ord">
          <ac:chgData name="Thien Nguyen Le Quynh" userId="57a43e30-6e77-464d-a565-b6c4b6c26d7f" providerId="ADAL" clId="{A2D7BD46-9AF5-41E0-A736-3142CCC0CA8D}" dt="2023-08-14T08:14:32.923" v="1219" actId="700"/>
          <ac:spMkLst>
            <pc:docMk/>
            <pc:sldMk cId="756540457" sldId="2147479558"/>
            <ac:spMk id="2" creationId="{C7CD3048-779D-7473-F70D-7F7F3EB72BB3}"/>
          </ac:spMkLst>
        </pc:spChg>
        <pc:spChg chg="del">
          <ac:chgData name="Thien Nguyen Le Quynh" userId="57a43e30-6e77-464d-a565-b6c4b6c26d7f" providerId="ADAL" clId="{A2D7BD46-9AF5-41E0-A736-3142CCC0CA8D}" dt="2023-08-14T08:14:32.923" v="1219" actId="700"/>
          <ac:spMkLst>
            <pc:docMk/>
            <pc:sldMk cId="756540457" sldId="2147479558"/>
            <ac:spMk id="3" creationId="{06CA3D9F-131C-3CD8-A8FD-D5634A499AD6}"/>
          </ac:spMkLst>
        </pc:spChg>
        <pc:spChg chg="add del mod ord">
          <ac:chgData name="Thien Nguyen Le Quynh" userId="57a43e30-6e77-464d-a565-b6c4b6c26d7f" providerId="ADAL" clId="{A2D7BD46-9AF5-41E0-A736-3142CCC0CA8D}" dt="2023-08-14T08:14:39.530" v="1222" actId="478"/>
          <ac:spMkLst>
            <pc:docMk/>
            <pc:sldMk cId="756540457" sldId="2147479558"/>
            <ac:spMk id="4" creationId="{D8B06CF9-BDC4-7B06-137A-461EF5D9C220}"/>
          </ac:spMkLst>
        </pc:spChg>
        <pc:spChg chg="add mod">
          <ac:chgData name="Thien Nguyen Le Quynh" userId="57a43e30-6e77-464d-a565-b6c4b6c26d7f" providerId="ADAL" clId="{A2D7BD46-9AF5-41E0-A736-3142CCC0CA8D}" dt="2023-08-14T08:14:44.451" v="1223" actId="207"/>
          <ac:spMkLst>
            <pc:docMk/>
            <pc:sldMk cId="756540457" sldId="2147479558"/>
            <ac:spMk id="5" creationId="{DB156C29-C9D9-E7C4-9364-5B70CD6838B9}"/>
          </ac:spMkLst>
        </pc:spChg>
        <pc:spChg chg="add mod">
          <ac:chgData name="Thien Nguyen Le Quynh" userId="57a43e30-6e77-464d-a565-b6c4b6c26d7f" providerId="ADAL" clId="{A2D7BD46-9AF5-41E0-A736-3142CCC0CA8D}" dt="2023-08-14T08:14:44.451" v="1223" actId="207"/>
          <ac:spMkLst>
            <pc:docMk/>
            <pc:sldMk cId="756540457" sldId="2147479558"/>
            <ac:spMk id="7" creationId="{89C4099D-7895-BF7B-0861-874021B7E32A}"/>
          </ac:spMkLst>
        </pc:spChg>
        <pc:picChg chg="add mod">
          <ac:chgData name="Thien Nguyen Le Quynh" userId="57a43e30-6e77-464d-a565-b6c4b6c26d7f" providerId="ADAL" clId="{A2D7BD46-9AF5-41E0-A736-3142CCC0CA8D}" dt="2023-08-14T09:48:35.342" v="2597" actId="1076"/>
          <ac:picMkLst>
            <pc:docMk/>
            <pc:sldMk cId="756540457" sldId="2147479558"/>
            <ac:picMk id="6" creationId="{6EF6B15A-7FBB-29CC-05A7-AAABF9D3B427}"/>
          </ac:picMkLst>
        </pc:picChg>
      </pc:sldChg>
      <pc:sldChg chg="addSp delSp modSp new mod">
        <pc:chgData name="Thien Nguyen Le Quynh" userId="57a43e30-6e77-464d-a565-b6c4b6c26d7f" providerId="ADAL" clId="{A2D7BD46-9AF5-41E0-A736-3142CCC0CA8D}" dt="2023-08-14T09:47:48.063" v="2594" actId="1076"/>
        <pc:sldMkLst>
          <pc:docMk/>
          <pc:sldMk cId="975540347" sldId="2147479559"/>
        </pc:sldMkLst>
        <pc:spChg chg="mod">
          <ac:chgData name="Thien Nguyen Le Quynh" userId="57a43e30-6e77-464d-a565-b6c4b6c26d7f" providerId="ADAL" clId="{A2D7BD46-9AF5-41E0-A736-3142CCC0CA8D}" dt="2023-08-14T09:47:48.063" v="2594" actId="1076"/>
          <ac:spMkLst>
            <pc:docMk/>
            <pc:sldMk cId="975540347" sldId="2147479559"/>
            <ac:spMk id="2" creationId="{A0088CFB-BE3D-CB67-BD46-8F66244897F0}"/>
          </ac:spMkLst>
        </pc:spChg>
        <pc:spChg chg="del">
          <ac:chgData name="Thien Nguyen Le Quynh" userId="57a43e30-6e77-464d-a565-b6c4b6c26d7f" providerId="ADAL" clId="{A2D7BD46-9AF5-41E0-A736-3142CCC0CA8D}" dt="2023-08-14T08:22:05.237" v="1342" actId="478"/>
          <ac:spMkLst>
            <pc:docMk/>
            <pc:sldMk cId="975540347" sldId="2147479559"/>
            <ac:spMk id="3" creationId="{E0D3F069-0333-669A-64FD-34F415D590E0}"/>
          </ac:spMkLst>
        </pc:spChg>
        <pc:picChg chg="add mod">
          <ac:chgData name="Thien Nguyen Le Quynh" userId="57a43e30-6e77-464d-a565-b6c4b6c26d7f" providerId="ADAL" clId="{A2D7BD46-9AF5-41E0-A736-3142CCC0CA8D}" dt="2023-08-14T09:47:43.784" v="2593" actId="14100"/>
          <ac:picMkLst>
            <pc:docMk/>
            <pc:sldMk cId="975540347" sldId="2147479559"/>
            <ac:picMk id="2050" creationId="{7D5E1C75-8F58-8C59-3A2A-6948407A28DB}"/>
          </ac:picMkLst>
        </pc:picChg>
      </pc:sldChg>
      <pc:sldChg chg="addSp modSp new mod modClrScheme chgLayout">
        <pc:chgData name="Thien Nguyen Le Quynh" userId="57a43e30-6e77-464d-a565-b6c4b6c26d7f" providerId="ADAL" clId="{A2D7BD46-9AF5-41E0-A736-3142CCC0CA8D}" dt="2023-08-18T08:21:29.257" v="2718" actId="20577"/>
        <pc:sldMkLst>
          <pc:docMk/>
          <pc:sldMk cId="360235079" sldId="2147479560"/>
        </pc:sldMkLst>
        <pc:spChg chg="mod ord">
          <ac:chgData name="Thien Nguyen Le Quynh" userId="57a43e30-6e77-464d-a565-b6c4b6c26d7f" providerId="ADAL" clId="{A2D7BD46-9AF5-41E0-A736-3142CCC0CA8D}" dt="2023-08-14T08:24:19.918" v="1363" actId="700"/>
          <ac:spMkLst>
            <pc:docMk/>
            <pc:sldMk cId="360235079" sldId="2147479560"/>
            <ac:spMk id="2" creationId="{AD1E8D77-ECA2-4837-15D3-E4DD762B3E3C}"/>
          </ac:spMkLst>
        </pc:spChg>
        <pc:spChg chg="add mod ord">
          <ac:chgData name="Thien Nguyen Le Quynh" userId="57a43e30-6e77-464d-a565-b6c4b6c26d7f" providerId="ADAL" clId="{A2D7BD46-9AF5-41E0-A736-3142CCC0CA8D}" dt="2023-08-18T08:21:29.257" v="2718" actId="20577"/>
          <ac:spMkLst>
            <pc:docMk/>
            <pc:sldMk cId="360235079" sldId="2147479560"/>
            <ac:spMk id="3" creationId="{61179892-8BE0-E680-600B-52075F2B1DFD}"/>
          </ac:spMkLst>
        </pc:spChg>
      </pc:sldChg>
      <pc:sldChg chg="addSp delSp modSp new del mod">
        <pc:chgData name="Thien Nguyen Le Quynh" userId="57a43e30-6e77-464d-a565-b6c4b6c26d7f" providerId="ADAL" clId="{A2D7BD46-9AF5-41E0-A736-3142CCC0CA8D}" dt="2023-08-14T08:49:48.160" v="1760" actId="47"/>
        <pc:sldMkLst>
          <pc:docMk/>
          <pc:sldMk cId="3067147733" sldId="2147479561"/>
        </pc:sldMkLst>
        <pc:spChg chg="del">
          <ac:chgData name="Thien Nguyen Le Quynh" userId="57a43e30-6e77-464d-a565-b6c4b6c26d7f" providerId="ADAL" clId="{A2D7BD46-9AF5-41E0-A736-3142CCC0CA8D}" dt="2023-08-14T08:29:42.472" v="1474" actId="478"/>
          <ac:spMkLst>
            <pc:docMk/>
            <pc:sldMk cId="3067147733" sldId="2147479561"/>
            <ac:spMk id="2" creationId="{5AFD7711-E782-5011-E3B3-291CA78B50AF}"/>
          </ac:spMkLst>
        </pc:spChg>
        <pc:spChg chg="add mod">
          <ac:chgData name="Thien Nguyen Le Quynh" userId="57a43e30-6e77-464d-a565-b6c4b6c26d7f" providerId="ADAL" clId="{A2D7BD46-9AF5-41E0-A736-3142CCC0CA8D}" dt="2023-08-14T08:29:37.862" v="1473" actId="207"/>
          <ac:spMkLst>
            <pc:docMk/>
            <pc:sldMk cId="3067147733" sldId="2147479561"/>
            <ac:spMk id="3" creationId="{394B9255-610F-1FEE-2149-34E7698C235E}"/>
          </ac:spMkLst>
        </pc:spChg>
        <pc:spChg chg="add mod">
          <ac:chgData name="Thien Nguyen Le Quynh" userId="57a43e30-6e77-464d-a565-b6c4b6c26d7f" providerId="ADAL" clId="{A2D7BD46-9AF5-41E0-A736-3142CCC0CA8D}" dt="2023-08-14T08:29:37.862" v="1473" actId="207"/>
          <ac:spMkLst>
            <pc:docMk/>
            <pc:sldMk cId="3067147733" sldId="2147479561"/>
            <ac:spMk id="4" creationId="{2DB8B3CE-CA82-695C-DC69-32112689468D}"/>
          </ac:spMkLst>
        </pc:spChg>
        <pc:spChg chg="add mod">
          <ac:chgData name="Thien Nguyen Le Quynh" userId="57a43e30-6e77-464d-a565-b6c4b6c26d7f" providerId="ADAL" clId="{A2D7BD46-9AF5-41E0-A736-3142CCC0CA8D}" dt="2023-08-14T08:29:37.862" v="1473" actId="207"/>
          <ac:spMkLst>
            <pc:docMk/>
            <pc:sldMk cId="3067147733" sldId="2147479561"/>
            <ac:spMk id="6" creationId="{76347BC1-CF4A-F34F-C699-7E4A7A03CC67}"/>
          </ac:spMkLst>
        </pc:spChg>
        <pc:picChg chg="add mod">
          <ac:chgData name="Thien Nguyen Le Quynh" userId="57a43e30-6e77-464d-a565-b6c4b6c26d7f" providerId="ADAL" clId="{A2D7BD46-9AF5-41E0-A736-3142CCC0CA8D}" dt="2023-08-14T08:29:37.862" v="1473" actId="207"/>
          <ac:picMkLst>
            <pc:docMk/>
            <pc:sldMk cId="3067147733" sldId="2147479561"/>
            <ac:picMk id="5" creationId="{75F2D100-BB59-F8E2-8F7A-3B0E82D12235}"/>
          </ac:picMkLst>
        </pc:picChg>
      </pc:sldChg>
      <pc:sldChg chg="addSp delSp modSp new mod modAnim">
        <pc:chgData name="Thien Nguyen Le Quynh" userId="57a43e30-6e77-464d-a565-b6c4b6c26d7f" providerId="ADAL" clId="{A2D7BD46-9AF5-41E0-A736-3142CCC0CA8D}" dt="2023-08-15T08:25:39.614" v="2691" actId="14100"/>
        <pc:sldMkLst>
          <pc:docMk/>
          <pc:sldMk cId="2007497635" sldId="2147479562"/>
        </pc:sldMkLst>
        <pc:spChg chg="mod">
          <ac:chgData name="Thien Nguyen Le Quynh" userId="57a43e30-6e77-464d-a565-b6c4b6c26d7f" providerId="ADAL" clId="{A2D7BD46-9AF5-41E0-A736-3142CCC0CA8D}" dt="2023-08-14T08:49:30.779" v="1758" actId="20577"/>
          <ac:spMkLst>
            <pc:docMk/>
            <pc:sldMk cId="2007497635" sldId="2147479562"/>
            <ac:spMk id="2" creationId="{A036C3DD-7D46-158E-C90D-98E6FDAFA6AD}"/>
          </ac:spMkLst>
        </pc:spChg>
        <pc:spChg chg="add mod">
          <ac:chgData name="Thien Nguyen Le Quynh" userId="57a43e30-6e77-464d-a565-b6c4b6c26d7f" providerId="ADAL" clId="{A2D7BD46-9AF5-41E0-A736-3142CCC0CA8D}" dt="2023-08-14T08:49:22.296" v="1740" actId="1076"/>
          <ac:spMkLst>
            <pc:docMk/>
            <pc:sldMk cId="2007497635" sldId="2147479562"/>
            <ac:spMk id="3" creationId="{45FBB11E-6A00-5428-8308-0E57D1685174}"/>
          </ac:spMkLst>
        </pc:spChg>
        <pc:spChg chg="add mod">
          <ac:chgData name="Thien Nguyen Le Quynh" userId="57a43e30-6e77-464d-a565-b6c4b6c26d7f" providerId="ADAL" clId="{A2D7BD46-9AF5-41E0-A736-3142CCC0CA8D}" dt="2023-08-14T08:49:22.296" v="1740" actId="1076"/>
          <ac:spMkLst>
            <pc:docMk/>
            <pc:sldMk cId="2007497635" sldId="2147479562"/>
            <ac:spMk id="7" creationId="{2A9359E1-2FD1-0D39-9EA6-C10138C3700A}"/>
          </ac:spMkLst>
        </pc:spChg>
        <pc:spChg chg="add del">
          <ac:chgData name="Thien Nguyen Le Quynh" userId="57a43e30-6e77-464d-a565-b6c4b6c26d7f" providerId="ADAL" clId="{A2D7BD46-9AF5-41E0-A736-3142CCC0CA8D}" dt="2023-08-15T08:22:57.229" v="2671"/>
          <ac:spMkLst>
            <pc:docMk/>
            <pc:sldMk cId="2007497635" sldId="2147479562"/>
            <ac:spMk id="8" creationId="{3C4931F5-2AB4-2FEC-DAD1-E10027A214C3}"/>
          </ac:spMkLst>
        </pc:spChg>
        <pc:spChg chg="add mod">
          <ac:chgData name="Thien Nguyen Le Quynh" userId="57a43e30-6e77-464d-a565-b6c4b6c26d7f" providerId="ADAL" clId="{A2D7BD46-9AF5-41E0-A736-3142CCC0CA8D}" dt="2023-08-14T08:49:22.296" v="1740" actId="1076"/>
          <ac:spMkLst>
            <pc:docMk/>
            <pc:sldMk cId="2007497635" sldId="2147479562"/>
            <ac:spMk id="9" creationId="{35A39075-1E7B-5317-A2DC-AAADCFE3E4A4}"/>
          </ac:spMkLst>
        </pc:spChg>
        <pc:spChg chg="add mod">
          <ac:chgData name="Thien Nguyen Le Quynh" userId="57a43e30-6e77-464d-a565-b6c4b6c26d7f" providerId="ADAL" clId="{A2D7BD46-9AF5-41E0-A736-3142CCC0CA8D}" dt="2023-08-14T08:49:22.296" v="1740" actId="1076"/>
          <ac:spMkLst>
            <pc:docMk/>
            <pc:sldMk cId="2007497635" sldId="2147479562"/>
            <ac:spMk id="11" creationId="{CA1E3340-DC7E-282A-EA01-8DAA053BBAAE}"/>
          </ac:spMkLst>
        </pc:spChg>
        <pc:spChg chg="add mod">
          <ac:chgData name="Thien Nguyen Le Quynh" userId="57a43e30-6e77-464d-a565-b6c4b6c26d7f" providerId="ADAL" clId="{A2D7BD46-9AF5-41E0-A736-3142CCC0CA8D}" dt="2023-08-14T08:49:22.296" v="1740" actId="1076"/>
          <ac:spMkLst>
            <pc:docMk/>
            <pc:sldMk cId="2007497635" sldId="2147479562"/>
            <ac:spMk id="12" creationId="{73D8158B-AA8C-0D9B-E3DE-8158C2D5B5F9}"/>
          </ac:spMkLst>
        </pc:spChg>
        <pc:spChg chg="add mod">
          <ac:chgData name="Thien Nguyen Le Quynh" userId="57a43e30-6e77-464d-a565-b6c4b6c26d7f" providerId="ADAL" clId="{A2D7BD46-9AF5-41E0-A736-3142CCC0CA8D}" dt="2023-08-14T08:49:22.296" v="1740" actId="1076"/>
          <ac:spMkLst>
            <pc:docMk/>
            <pc:sldMk cId="2007497635" sldId="2147479562"/>
            <ac:spMk id="14" creationId="{8379B6A4-C1E0-F744-804B-4F843176659F}"/>
          </ac:spMkLst>
        </pc:spChg>
        <pc:spChg chg="add del mod">
          <ac:chgData name="Thien Nguyen Le Quynh" userId="57a43e30-6e77-464d-a565-b6c4b6c26d7f" providerId="ADAL" clId="{A2D7BD46-9AF5-41E0-A736-3142CCC0CA8D}" dt="2023-08-15T08:25:15.575" v="2684"/>
          <ac:spMkLst>
            <pc:docMk/>
            <pc:sldMk cId="2007497635" sldId="2147479562"/>
            <ac:spMk id="15" creationId="{9B936970-2D8A-C542-94E9-F4162D7AB2F5}"/>
          </ac:spMkLst>
        </pc:spChg>
        <pc:spChg chg="add mod">
          <ac:chgData name="Thien Nguyen Le Quynh" userId="57a43e30-6e77-464d-a565-b6c4b6c26d7f" providerId="ADAL" clId="{A2D7BD46-9AF5-41E0-A736-3142CCC0CA8D}" dt="2023-08-15T08:18:18.325" v="2664" actId="164"/>
          <ac:spMkLst>
            <pc:docMk/>
            <pc:sldMk cId="2007497635" sldId="2147479562"/>
            <ac:spMk id="22" creationId="{08755850-E214-8CC2-B485-E3DD6C8ABE07}"/>
          </ac:spMkLst>
        </pc:spChg>
        <pc:spChg chg="add mod">
          <ac:chgData name="Thien Nguyen Le Quynh" userId="57a43e30-6e77-464d-a565-b6c4b6c26d7f" providerId="ADAL" clId="{A2D7BD46-9AF5-41E0-A736-3142CCC0CA8D}" dt="2023-08-15T08:18:38.165" v="2666" actId="164"/>
          <ac:spMkLst>
            <pc:docMk/>
            <pc:sldMk cId="2007497635" sldId="2147479562"/>
            <ac:spMk id="23" creationId="{B2D95462-3E6A-64B1-0CDF-F10DB5BC48A7}"/>
          </ac:spMkLst>
        </pc:spChg>
        <pc:spChg chg="add del">
          <ac:chgData name="Thien Nguyen Le Quynh" userId="57a43e30-6e77-464d-a565-b6c4b6c26d7f" providerId="ADAL" clId="{A2D7BD46-9AF5-41E0-A736-3142CCC0CA8D}" dt="2023-08-14T08:47:58.101" v="1699" actId="478"/>
          <ac:spMkLst>
            <pc:docMk/>
            <pc:sldMk cId="2007497635" sldId="2147479562"/>
            <ac:spMk id="24" creationId="{57C71D54-71F1-36E5-50F2-7F5145460E27}"/>
          </ac:spMkLst>
        </pc:spChg>
        <pc:spChg chg="add mod">
          <ac:chgData name="Thien Nguyen Le Quynh" userId="57a43e30-6e77-464d-a565-b6c4b6c26d7f" providerId="ADAL" clId="{A2D7BD46-9AF5-41E0-A736-3142CCC0CA8D}" dt="2023-08-14T08:49:22.296" v="1740" actId="1076"/>
          <ac:spMkLst>
            <pc:docMk/>
            <pc:sldMk cId="2007497635" sldId="2147479562"/>
            <ac:spMk id="28" creationId="{95C1B791-533F-9784-DC97-C1A38B301BB1}"/>
          </ac:spMkLst>
        </pc:spChg>
        <pc:spChg chg="add mod">
          <ac:chgData name="Thien Nguyen Le Quynh" userId="57a43e30-6e77-464d-a565-b6c4b6c26d7f" providerId="ADAL" clId="{A2D7BD46-9AF5-41E0-A736-3142CCC0CA8D}" dt="2023-08-15T08:25:39.614" v="2691" actId="14100"/>
          <ac:spMkLst>
            <pc:docMk/>
            <pc:sldMk cId="2007497635" sldId="2147479562"/>
            <ac:spMk id="31" creationId="{69B9BB60-52B2-7ED4-A04B-1C028CF89542}"/>
          </ac:spMkLst>
        </pc:spChg>
        <pc:grpChg chg="add mod">
          <ac:chgData name="Thien Nguyen Le Quynh" userId="57a43e30-6e77-464d-a565-b6c4b6c26d7f" providerId="ADAL" clId="{A2D7BD46-9AF5-41E0-A736-3142CCC0CA8D}" dt="2023-08-15T08:18:18.325" v="2664" actId="164"/>
          <ac:grpSpMkLst>
            <pc:docMk/>
            <pc:sldMk cId="2007497635" sldId="2147479562"/>
            <ac:grpSpMk id="4" creationId="{1B78477A-B18A-6985-C8D2-D3B4C453F78A}"/>
          </ac:grpSpMkLst>
        </pc:grpChg>
        <pc:grpChg chg="add mod">
          <ac:chgData name="Thien Nguyen Le Quynh" userId="57a43e30-6e77-464d-a565-b6c4b6c26d7f" providerId="ADAL" clId="{A2D7BD46-9AF5-41E0-A736-3142CCC0CA8D}" dt="2023-08-15T08:18:38.165" v="2666" actId="164"/>
          <ac:grpSpMkLst>
            <pc:docMk/>
            <pc:sldMk cId="2007497635" sldId="2147479562"/>
            <ac:grpSpMk id="6" creationId="{038B6578-7E91-70B2-FFAD-C8964286DDF2}"/>
          </ac:grpSpMkLst>
        </pc:grpChg>
        <pc:cxnChg chg="add mod">
          <ac:chgData name="Thien Nguyen Le Quynh" userId="57a43e30-6e77-464d-a565-b6c4b6c26d7f" providerId="ADAL" clId="{A2D7BD46-9AF5-41E0-A736-3142CCC0CA8D}" dt="2023-08-14T08:49:22.296" v="1740" actId="1076"/>
          <ac:cxnSpMkLst>
            <pc:docMk/>
            <pc:sldMk cId="2007497635" sldId="2147479562"/>
            <ac:cxnSpMk id="5" creationId="{082CB926-D837-2EC9-4D82-6BC9291702B4}"/>
          </ac:cxnSpMkLst>
        </pc:cxnChg>
        <pc:cxnChg chg="add mod">
          <ac:chgData name="Thien Nguyen Le Quynh" userId="57a43e30-6e77-464d-a565-b6c4b6c26d7f" providerId="ADAL" clId="{A2D7BD46-9AF5-41E0-A736-3142CCC0CA8D}" dt="2023-08-14T08:49:22.296" v="1740" actId="1076"/>
          <ac:cxnSpMkLst>
            <pc:docMk/>
            <pc:sldMk cId="2007497635" sldId="2147479562"/>
            <ac:cxnSpMk id="10" creationId="{B58B3812-576B-8E4B-3B4C-CDA224924096}"/>
          </ac:cxnSpMkLst>
        </pc:cxnChg>
        <pc:cxnChg chg="add mod">
          <ac:chgData name="Thien Nguyen Le Quynh" userId="57a43e30-6e77-464d-a565-b6c4b6c26d7f" providerId="ADAL" clId="{A2D7BD46-9AF5-41E0-A736-3142CCC0CA8D}" dt="2023-08-14T08:49:22.296" v="1740" actId="1076"/>
          <ac:cxnSpMkLst>
            <pc:docMk/>
            <pc:sldMk cId="2007497635" sldId="2147479562"/>
            <ac:cxnSpMk id="13" creationId="{20448EF0-3A09-9BD6-DDA2-91787D2FC79F}"/>
          </ac:cxnSpMkLst>
        </pc:cxnChg>
        <pc:cxnChg chg="add mod">
          <ac:chgData name="Thien Nguyen Le Quynh" userId="57a43e30-6e77-464d-a565-b6c4b6c26d7f" providerId="ADAL" clId="{A2D7BD46-9AF5-41E0-A736-3142CCC0CA8D}" dt="2023-08-15T08:18:18.325" v="2664" actId="164"/>
          <ac:cxnSpMkLst>
            <pc:docMk/>
            <pc:sldMk cId="2007497635" sldId="2147479562"/>
            <ac:cxnSpMk id="19" creationId="{FBBE1F0C-8311-6D57-27F0-A838E02E8A9E}"/>
          </ac:cxnSpMkLst>
        </pc:cxnChg>
        <pc:cxnChg chg="add mod">
          <ac:chgData name="Thien Nguyen Le Quynh" userId="57a43e30-6e77-464d-a565-b6c4b6c26d7f" providerId="ADAL" clId="{A2D7BD46-9AF5-41E0-A736-3142CCC0CA8D}" dt="2023-08-15T08:18:38.165" v="2666" actId="164"/>
          <ac:cxnSpMkLst>
            <pc:docMk/>
            <pc:sldMk cId="2007497635" sldId="2147479562"/>
            <ac:cxnSpMk id="21" creationId="{F81F1ED0-F470-AC79-A1D7-FA7A4B542E21}"/>
          </ac:cxnSpMkLst>
        </pc:cxnChg>
        <pc:cxnChg chg="add mod">
          <ac:chgData name="Thien Nguyen Le Quynh" userId="57a43e30-6e77-464d-a565-b6c4b6c26d7f" providerId="ADAL" clId="{A2D7BD46-9AF5-41E0-A736-3142CCC0CA8D}" dt="2023-08-14T08:49:22.296" v="1740" actId="1076"/>
          <ac:cxnSpMkLst>
            <pc:docMk/>
            <pc:sldMk cId="2007497635" sldId="2147479562"/>
            <ac:cxnSpMk id="26" creationId="{BD18FCD0-D74D-0324-D136-7C3C00F0B805}"/>
          </ac:cxnSpMkLst>
        </pc:cxnChg>
      </pc:sldChg>
      <pc:sldChg chg="addSp delSp modSp new mod modAnim">
        <pc:chgData name="Thien Nguyen Le Quynh" userId="57a43e30-6e77-464d-a565-b6c4b6c26d7f" providerId="ADAL" clId="{A2D7BD46-9AF5-41E0-A736-3142CCC0CA8D}" dt="2023-08-15T08:17:32.840" v="2663" actId="20577"/>
        <pc:sldMkLst>
          <pc:docMk/>
          <pc:sldMk cId="2297890876" sldId="2147479563"/>
        </pc:sldMkLst>
        <pc:spChg chg="mod">
          <ac:chgData name="Thien Nguyen Le Quynh" userId="57a43e30-6e77-464d-a565-b6c4b6c26d7f" providerId="ADAL" clId="{A2D7BD46-9AF5-41E0-A736-3142CCC0CA8D}" dt="2023-08-14T09:07:53.695" v="2398" actId="1076"/>
          <ac:spMkLst>
            <pc:docMk/>
            <pc:sldMk cId="2297890876" sldId="2147479563"/>
            <ac:spMk id="2" creationId="{0E300CAE-9CD7-9DDD-A9AF-7F265005E1E1}"/>
          </ac:spMkLst>
        </pc:spChg>
        <pc:spChg chg="add mod">
          <ac:chgData name="Thien Nguyen Le Quynh" userId="57a43e30-6e77-464d-a565-b6c4b6c26d7f" providerId="ADAL" clId="{A2D7BD46-9AF5-41E0-A736-3142CCC0CA8D}" dt="2023-08-14T09:05:26.951" v="2362" actId="1038"/>
          <ac:spMkLst>
            <pc:docMk/>
            <pc:sldMk cId="2297890876" sldId="2147479563"/>
            <ac:spMk id="3" creationId="{CDFF1BB5-8B60-95EB-8A22-528EBCF7E454}"/>
          </ac:spMkLst>
        </pc:spChg>
        <pc:spChg chg="add mod">
          <ac:chgData name="Thien Nguyen Le Quynh" userId="57a43e30-6e77-464d-a565-b6c4b6c26d7f" providerId="ADAL" clId="{A2D7BD46-9AF5-41E0-A736-3142CCC0CA8D}" dt="2023-08-15T07:12:55.941" v="2628" actId="164"/>
          <ac:spMkLst>
            <pc:docMk/>
            <pc:sldMk cId="2297890876" sldId="2147479563"/>
            <ac:spMk id="5" creationId="{5F0A689E-4A40-5C64-97D0-A56A534E92D4}"/>
          </ac:spMkLst>
        </pc:spChg>
        <pc:spChg chg="add mod">
          <ac:chgData name="Thien Nguyen Le Quynh" userId="57a43e30-6e77-464d-a565-b6c4b6c26d7f" providerId="ADAL" clId="{A2D7BD46-9AF5-41E0-A736-3142CCC0CA8D}" dt="2023-08-14T09:07:59.386" v="2407" actId="1038"/>
          <ac:spMkLst>
            <pc:docMk/>
            <pc:sldMk cId="2297890876" sldId="2147479563"/>
            <ac:spMk id="6" creationId="{400B80F3-443B-6196-A0A5-E0BD28D94565}"/>
          </ac:spMkLst>
        </pc:spChg>
        <pc:spChg chg="add mod">
          <ac:chgData name="Thien Nguyen Le Quynh" userId="57a43e30-6e77-464d-a565-b6c4b6c26d7f" providerId="ADAL" clId="{A2D7BD46-9AF5-41E0-A736-3142CCC0CA8D}" dt="2023-08-15T07:13:55.118" v="2632" actId="164"/>
          <ac:spMkLst>
            <pc:docMk/>
            <pc:sldMk cId="2297890876" sldId="2147479563"/>
            <ac:spMk id="8" creationId="{955779D0-C9D9-139D-AD25-9D9C8AD8A853}"/>
          </ac:spMkLst>
        </pc:spChg>
        <pc:spChg chg="add mod">
          <ac:chgData name="Thien Nguyen Le Quynh" userId="57a43e30-6e77-464d-a565-b6c4b6c26d7f" providerId="ADAL" clId="{A2D7BD46-9AF5-41E0-A736-3142CCC0CA8D}" dt="2023-08-14T09:04:56.626" v="2339" actId="1076"/>
          <ac:spMkLst>
            <pc:docMk/>
            <pc:sldMk cId="2297890876" sldId="2147479563"/>
            <ac:spMk id="9" creationId="{C7DC21AC-9DC3-4E12-A2E2-CE14F2BB1364}"/>
          </ac:spMkLst>
        </pc:spChg>
        <pc:spChg chg="add del mod">
          <ac:chgData name="Thien Nguyen Le Quynh" userId="57a43e30-6e77-464d-a565-b6c4b6c26d7f" providerId="ADAL" clId="{A2D7BD46-9AF5-41E0-A736-3142CCC0CA8D}" dt="2023-08-14T09:01:49.197" v="2253" actId="478"/>
          <ac:spMkLst>
            <pc:docMk/>
            <pc:sldMk cId="2297890876" sldId="2147479563"/>
            <ac:spMk id="11" creationId="{A252A27A-5F28-3E3D-5A91-F9316FA312AA}"/>
          </ac:spMkLst>
        </pc:spChg>
        <pc:spChg chg="add mod">
          <ac:chgData name="Thien Nguyen Le Quynh" userId="57a43e30-6e77-464d-a565-b6c4b6c26d7f" providerId="ADAL" clId="{A2D7BD46-9AF5-41E0-A736-3142CCC0CA8D}" dt="2023-08-15T07:13:07.269" v="2629" actId="164"/>
          <ac:spMkLst>
            <pc:docMk/>
            <pc:sldMk cId="2297890876" sldId="2147479563"/>
            <ac:spMk id="14" creationId="{3AA4000A-DE32-2040-2416-D6A9BFF1D3CE}"/>
          </ac:spMkLst>
        </pc:spChg>
        <pc:spChg chg="add mod">
          <ac:chgData name="Thien Nguyen Le Quynh" userId="57a43e30-6e77-464d-a565-b6c4b6c26d7f" providerId="ADAL" clId="{A2D7BD46-9AF5-41E0-A736-3142CCC0CA8D}" dt="2023-08-15T07:13:14.241" v="2630" actId="164"/>
          <ac:spMkLst>
            <pc:docMk/>
            <pc:sldMk cId="2297890876" sldId="2147479563"/>
            <ac:spMk id="15" creationId="{67182587-4AE3-5055-0851-E97AAB896861}"/>
          </ac:spMkLst>
        </pc:spChg>
        <pc:spChg chg="add mod">
          <ac:chgData name="Thien Nguyen Le Quynh" userId="57a43e30-6e77-464d-a565-b6c4b6c26d7f" providerId="ADAL" clId="{A2D7BD46-9AF5-41E0-A736-3142CCC0CA8D}" dt="2023-08-15T07:14:07.273" v="2634" actId="164"/>
          <ac:spMkLst>
            <pc:docMk/>
            <pc:sldMk cId="2297890876" sldId="2147479563"/>
            <ac:spMk id="17" creationId="{85E2E8EE-C392-2981-D1D3-032CD5F2290F}"/>
          </ac:spMkLst>
        </pc:spChg>
        <pc:spChg chg="add mod">
          <ac:chgData name="Thien Nguyen Le Quynh" userId="57a43e30-6e77-464d-a565-b6c4b6c26d7f" providerId="ADAL" clId="{A2D7BD46-9AF5-41E0-A736-3142CCC0CA8D}" dt="2023-08-14T09:05:26.951" v="2362" actId="1038"/>
          <ac:spMkLst>
            <pc:docMk/>
            <pc:sldMk cId="2297890876" sldId="2147479563"/>
            <ac:spMk id="18" creationId="{661A5E21-59F6-5B72-0C2A-E5083593D746}"/>
          </ac:spMkLst>
        </pc:spChg>
        <pc:spChg chg="add del mod">
          <ac:chgData name="Thien Nguyen Le Quynh" userId="57a43e30-6e77-464d-a565-b6c4b6c26d7f" providerId="ADAL" clId="{A2D7BD46-9AF5-41E0-A736-3142CCC0CA8D}" dt="2023-08-14T08:53:50.478" v="1789" actId="478"/>
          <ac:spMkLst>
            <pc:docMk/>
            <pc:sldMk cId="2297890876" sldId="2147479563"/>
            <ac:spMk id="20" creationId="{7899D4F9-7D83-B270-062C-1917F9843181}"/>
          </ac:spMkLst>
        </pc:spChg>
        <pc:spChg chg="add mod">
          <ac:chgData name="Thien Nguyen Le Quynh" userId="57a43e30-6e77-464d-a565-b6c4b6c26d7f" providerId="ADAL" clId="{A2D7BD46-9AF5-41E0-A736-3142CCC0CA8D}" dt="2023-08-15T07:12:49.696" v="2627" actId="164"/>
          <ac:spMkLst>
            <pc:docMk/>
            <pc:sldMk cId="2297890876" sldId="2147479563"/>
            <ac:spMk id="23" creationId="{2E516EB5-D4CB-FB89-691F-647B3BC00F07}"/>
          </ac:spMkLst>
        </pc:spChg>
        <pc:spChg chg="add mod">
          <ac:chgData name="Thien Nguyen Le Quynh" userId="57a43e30-6e77-464d-a565-b6c4b6c26d7f" providerId="ADAL" clId="{A2D7BD46-9AF5-41E0-A736-3142CCC0CA8D}" dt="2023-08-15T07:12:55.941" v="2628" actId="164"/>
          <ac:spMkLst>
            <pc:docMk/>
            <pc:sldMk cId="2297890876" sldId="2147479563"/>
            <ac:spMk id="24" creationId="{64FAE48B-9985-8745-B90F-0CB0E6D58301}"/>
          </ac:spMkLst>
        </pc:spChg>
        <pc:spChg chg="add mod">
          <ac:chgData name="Thien Nguyen Le Quynh" userId="57a43e30-6e77-464d-a565-b6c4b6c26d7f" providerId="ADAL" clId="{A2D7BD46-9AF5-41E0-A736-3142CCC0CA8D}" dt="2023-08-15T08:17:32.840" v="2663" actId="20577"/>
          <ac:spMkLst>
            <pc:docMk/>
            <pc:sldMk cId="2297890876" sldId="2147479563"/>
            <ac:spMk id="28" creationId="{9C3BE2BF-CA7E-D14E-2EE9-D2C8942A00AB}"/>
          </ac:spMkLst>
        </pc:spChg>
        <pc:spChg chg="add mod">
          <ac:chgData name="Thien Nguyen Le Quynh" userId="57a43e30-6e77-464d-a565-b6c4b6c26d7f" providerId="ADAL" clId="{A2D7BD46-9AF5-41E0-A736-3142CCC0CA8D}" dt="2023-08-15T07:13:55.118" v="2632" actId="164"/>
          <ac:spMkLst>
            <pc:docMk/>
            <pc:sldMk cId="2297890876" sldId="2147479563"/>
            <ac:spMk id="29" creationId="{5370AFD9-2870-0BA2-F97C-600D3554B33A}"/>
          </ac:spMkLst>
        </pc:spChg>
        <pc:spChg chg="add mod">
          <ac:chgData name="Thien Nguyen Le Quynh" userId="57a43e30-6e77-464d-a565-b6c4b6c26d7f" providerId="ADAL" clId="{A2D7BD46-9AF5-41E0-A736-3142CCC0CA8D}" dt="2023-08-15T07:14:01.872" v="2633" actId="164"/>
          <ac:spMkLst>
            <pc:docMk/>
            <pc:sldMk cId="2297890876" sldId="2147479563"/>
            <ac:spMk id="35" creationId="{7886C8DC-9693-B95C-ED1C-6927BDB910E2}"/>
          </ac:spMkLst>
        </pc:spChg>
        <pc:spChg chg="add del">
          <ac:chgData name="Thien Nguyen Le Quynh" userId="57a43e30-6e77-464d-a565-b6c4b6c26d7f" providerId="ADAL" clId="{A2D7BD46-9AF5-41E0-A736-3142CCC0CA8D}" dt="2023-08-14T09:02:03.896" v="2256" actId="478"/>
          <ac:spMkLst>
            <pc:docMk/>
            <pc:sldMk cId="2297890876" sldId="2147479563"/>
            <ac:spMk id="37" creationId="{8074AF77-461A-19A9-7844-408265FC216B}"/>
          </ac:spMkLst>
        </pc:spChg>
        <pc:spChg chg="add mod">
          <ac:chgData name="Thien Nguyen Le Quynh" userId="57a43e30-6e77-464d-a565-b6c4b6c26d7f" providerId="ADAL" clId="{A2D7BD46-9AF5-41E0-A736-3142CCC0CA8D}" dt="2023-08-14T09:04:31.365" v="2295" actId="1076"/>
          <ac:spMkLst>
            <pc:docMk/>
            <pc:sldMk cId="2297890876" sldId="2147479563"/>
            <ac:spMk id="46" creationId="{DBE1E20F-75E8-1A21-5FDA-B1A7DE56B1FE}"/>
          </ac:spMkLst>
        </pc:spChg>
        <pc:spChg chg="add mod">
          <ac:chgData name="Thien Nguyen Le Quynh" userId="57a43e30-6e77-464d-a565-b6c4b6c26d7f" providerId="ADAL" clId="{A2D7BD46-9AF5-41E0-A736-3142CCC0CA8D}" dt="2023-08-15T07:22:29.905" v="2661" actId="20577"/>
          <ac:spMkLst>
            <pc:docMk/>
            <pc:sldMk cId="2297890876" sldId="2147479563"/>
            <ac:spMk id="47" creationId="{F85F9826-1914-DE93-CD5C-A0E94E11AB34}"/>
          </ac:spMkLst>
        </pc:spChg>
        <pc:spChg chg="add mod">
          <ac:chgData name="Thien Nguyen Le Quynh" userId="57a43e30-6e77-464d-a565-b6c4b6c26d7f" providerId="ADAL" clId="{A2D7BD46-9AF5-41E0-A736-3142CCC0CA8D}" dt="2023-08-14T09:10:33.085" v="2437" actId="1076"/>
          <ac:spMkLst>
            <pc:docMk/>
            <pc:sldMk cId="2297890876" sldId="2147479563"/>
            <ac:spMk id="48" creationId="{3DA2E496-D45D-0BA1-BBD7-982451274927}"/>
          </ac:spMkLst>
        </pc:spChg>
        <pc:spChg chg="add mod topLvl">
          <ac:chgData name="Thien Nguyen Le Quynh" userId="57a43e30-6e77-464d-a565-b6c4b6c26d7f" providerId="ADAL" clId="{A2D7BD46-9AF5-41E0-A736-3142CCC0CA8D}" dt="2023-08-15T07:17:52.779" v="2648" actId="165"/>
          <ac:spMkLst>
            <pc:docMk/>
            <pc:sldMk cId="2297890876" sldId="2147479563"/>
            <ac:spMk id="49" creationId="{171B5AE7-F7B4-F360-1ED6-BDD609CA56D1}"/>
          </ac:spMkLst>
        </pc:spChg>
        <pc:grpChg chg="add mod">
          <ac:chgData name="Thien Nguyen Le Quynh" userId="57a43e30-6e77-464d-a565-b6c4b6c26d7f" providerId="ADAL" clId="{A2D7BD46-9AF5-41E0-A736-3142CCC0CA8D}" dt="2023-08-15T07:12:49.696" v="2627" actId="164"/>
          <ac:grpSpMkLst>
            <pc:docMk/>
            <pc:sldMk cId="2297890876" sldId="2147479563"/>
            <ac:grpSpMk id="11" creationId="{1A93FE1F-B93F-D1E2-FB7B-78C393669768}"/>
          </ac:grpSpMkLst>
        </pc:grpChg>
        <pc:grpChg chg="add mod">
          <ac:chgData name="Thien Nguyen Le Quynh" userId="57a43e30-6e77-464d-a565-b6c4b6c26d7f" providerId="ADAL" clId="{A2D7BD46-9AF5-41E0-A736-3142CCC0CA8D}" dt="2023-08-15T07:12:55.941" v="2628" actId="164"/>
          <ac:grpSpMkLst>
            <pc:docMk/>
            <pc:sldMk cId="2297890876" sldId="2147479563"/>
            <ac:grpSpMk id="20" creationId="{6EE074E1-3558-3266-82D5-8DF6008DF196}"/>
          </ac:grpSpMkLst>
        </pc:grpChg>
        <pc:grpChg chg="add mod">
          <ac:chgData name="Thien Nguyen Le Quynh" userId="57a43e30-6e77-464d-a565-b6c4b6c26d7f" providerId="ADAL" clId="{A2D7BD46-9AF5-41E0-A736-3142CCC0CA8D}" dt="2023-08-15T07:13:07.269" v="2629" actId="164"/>
          <ac:grpSpMkLst>
            <pc:docMk/>
            <pc:sldMk cId="2297890876" sldId="2147479563"/>
            <ac:grpSpMk id="21" creationId="{DBC7774F-182A-AC03-4DF1-470D2C09BA96}"/>
          </ac:grpSpMkLst>
        </pc:grpChg>
        <pc:grpChg chg="add mod">
          <ac:chgData name="Thien Nguyen Le Quynh" userId="57a43e30-6e77-464d-a565-b6c4b6c26d7f" providerId="ADAL" clId="{A2D7BD46-9AF5-41E0-A736-3142CCC0CA8D}" dt="2023-08-15T07:13:14.241" v="2630" actId="164"/>
          <ac:grpSpMkLst>
            <pc:docMk/>
            <pc:sldMk cId="2297890876" sldId="2147479563"/>
            <ac:grpSpMk id="25" creationId="{41A04A0D-BE8C-DD44-1554-F69F4AC02AF0}"/>
          </ac:grpSpMkLst>
        </pc:grpChg>
        <pc:grpChg chg="add mod topLvl">
          <ac:chgData name="Thien Nguyen Le Quynh" userId="57a43e30-6e77-464d-a565-b6c4b6c26d7f" providerId="ADAL" clId="{A2D7BD46-9AF5-41E0-A736-3142CCC0CA8D}" dt="2023-08-15T07:17:52.779" v="2648" actId="165"/>
          <ac:grpSpMkLst>
            <pc:docMk/>
            <pc:sldMk cId="2297890876" sldId="2147479563"/>
            <ac:grpSpMk id="26" creationId="{DF67BE54-CC00-A27F-D5CB-E8FAB6ECBD63}"/>
          </ac:grpSpMkLst>
        </pc:grpChg>
        <pc:grpChg chg="add mod">
          <ac:chgData name="Thien Nguyen Le Quynh" userId="57a43e30-6e77-464d-a565-b6c4b6c26d7f" providerId="ADAL" clId="{A2D7BD46-9AF5-41E0-A736-3142CCC0CA8D}" dt="2023-08-15T07:13:55.118" v="2632" actId="164"/>
          <ac:grpSpMkLst>
            <pc:docMk/>
            <pc:sldMk cId="2297890876" sldId="2147479563"/>
            <ac:grpSpMk id="27" creationId="{ED11B57E-C7AE-207F-C6C9-D8A9674889AF}"/>
          </ac:grpSpMkLst>
        </pc:grpChg>
        <pc:grpChg chg="add mod">
          <ac:chgData name="Thien Nguyen Le Quynh" userId="57a43e30-6e77-464d-a565-b6c4b6c26d7f" providerId="ADAL" clId="{A2D7BD46-9AF5-41E0-A736-3142CCC0CA8D}" dt="2023-08-15T07:14:01.872" v="2633" actId="164"/>
          <ac:grpSpMkLst>
            <pc:docMk/>
            <pc:sldMk cId="2297890876" sldId="2147479563"/>
            <ac:grpSpMk id="30" creationId="{F0C2077D-19E4-FC83-0841-371040FBEA74}"/>
          </ac:grpSpMkLst>
        </pc:grpChg>
        <pc:grpChg chg="add mod">
          <ac:chgData name="Thien Nguyen Le Quynh" userId="57a43e30-6e77-464d-a565-b6c4b6c26d7f" providerId="ADAL" clId="{A2D7BD46-9AF5-41E0-A736-3142CCC0CA8D}" dt="2023-08-15T07:14:07.273" v="2634" actId="164"/>
          <ac:grpSpMkLst>
            <pc:docMk/>
            <pc:sldMk cId="2297890876" sldId="2147479563"/>
            <ac:grpSpMk id="31" creationId="{5B0ED670-C13E-6EAE-8D53-105B8755CDAA}"/>
          </ac:grpSpMkLst>
        </pc:grpChg>
        <pc:grpChg chg="add del mod">
          <ac:chgData name="Thien Nguyen Le Quynh" userId="57a43e30-6e77-464d-a565-b6c4b6c26d7f" providerId="ADAL" clId="{A2D7BD46-9AF5-41E0-A736-3142CCC0CA8D}" dt="2023-08-15T07:17:52.779" v="2648" actId="165"/>
          <ac:grpSpMkLst>
            <pc:docMk/>
            <pc:sldMk cId="2297890876" sldId="2147479563"/>
            <ac:grpSpMk id="33" creationId="{B3E0E7EC-8F5B-EE11-FC6D-CB786111E21F}"/>
          </ac:grpSpMkLst>
        </pc:grpChg>
        <pc:cxnChg chg="add mod">
          <ac:chgData name="Thien Nguyen Le Quynh" userId="57a43e30-6e77-464d-a565-b6c4b6c26d7f" providerId="ADAL" clId="{A2D7BD46-9AF5-41E0-A736-3142CCC0CA8D}" dt="2023-08-14T09:05:26.951" v="2362" actId="1038"/>
          <ac:cxnSpMkLst>
            <pc:docMk/>
            <pc:sldMk cId="2297890876" sldId="2147479563"/>
            <ac:cxnSpMk id="4" creationId="{59A147DF-8710-EE13-CB82-7DAD6CEAB5FE}"/>
          </ac:cxnSpMkLst>
        </pc:cxnChg>
        <pc:cxnChg chg="add mod">
          <ac:chgData name="Thien Nguyen Le Quynh" userId="57a43e30-6e77-464d-a565-b6c4b6c26d7f" providerId="ADAL" clId="{A2D7BD46-9AF5-41E0-A736-3142CCC0CA8D}" dt="2023-08-14T09:07:59.386" v="2407" actId="1038"/>
          <ac:cxnSpMkLst>
            <pc:docMk/>
            <pc:sldMk cId="2297890876" sldId="2147479563"/>
            <ac:cxnSpMk id="7" creationId="{6DAE692F-A0E1-F788-E8BD-4E8AAC502BF1}"/>
          </ac:cxnSpMkLst>
        </pc:cxnChg>
        <pc:cxnChg chg="add mod">
          <ac:chgData name="Thien Nguyen Le Quynh" userId="57a43e30-6e77-464d-a565-b6c4b6c26d7f" providerId="ADAL" clId="{A2D7BD46-9AF5-41E0-A736-3142CCC0CA8D}" dt="2023-08-14T09:05:01.609" v="2340" actId="14100"/>
          <ac:cxnSpMkLst>
            <pc:docMk/>
            <pc:sldMk cId="2297890876" sldId="2147479563"/>
            <ac:cxnSpMk id="10" creationId="{C0963135-6433-A5ED-7A04-5534E69FD557}"/>
          </ac:cxnSpMkLst>
        </pc:cxnChg>
        <pc:cxnChg chg="add mod">
          <ac:chgData name="Thien Nguyen Le Quynh" userId="57a43e30-6e77-464d-a565-b6c4b6c26d7f" providerId="ADAL" clId="{A2D7BD46-9AF5-41E0-A736-3142CCC0CA8D}" dt="2023-08-15T07:13:07.269" v="2629" actId="164"/>
          <ac:cxnSpMkLst>
            <pc:docMk/>
            <pc:sldMk cId="2297890876" sldId="2147479563"/>
            <ac:cxnSpMk id="12" creationId="{AAED8681-BF8E-DC97-691A-2F0B2E1117B0}"/>
          </ac:cxnSpMkLst>
        </pc:cxnChg>
        <pc:cxnChg chg="add mod">
          <ac:chgData name="Thien Nguyen Le Quynh" userId="57a43e30-6e77-464d-a565-b6c4b6c26d7f" providerId="ADAL" clId="{A2D7BD46-9AF5-41E0-A736-3142CCC0CA8D}" dt="2023-08-15T07:13:14.241" v="2630" actId="164"/>
          <ac:cxnSpMkLst>
            <pc:docMk/>
            <pc:sldMk cId="2297890876" sldId="2147479563"/>
            <ac:cxnSpMk id="13" creationId="{23A31E54-E542-20B7-A324-26D3715BCF41}"/>
          </ac:cxnSpMkLst>
        </pc:cxnChg>
        <pc:cxnChg chg="add mod">
          <ac:chgData name="Thien Nguyen Le Quynh" userId="57a43e30-6e77-464d-a565-b6c4b6c26d7f" providerId="ADAL" clId="{A2D7BD46-9AF5-41E0-A736-3142CCC0CA8D}" dt="2023-08-15T07:17:52.779" v="2648" actId="165"/>
          <ac:cxnSpMkLst>
            <pc:docMk/>
            <pc:sldMk cId="2297890876" sldId="2147479563"/>
            <ac:cxnSpMk id="16" creationId="{7020FBEF-5EE0-3D47-A2E1-E0900BEEF54A}"/>
          </ac:cxnSpMkLst>
        </pc:cxnChg>
        <pc:cxnChg chg="add mod">
          <ac:chgData name="Thien Nguyen Le Quynh" userId="57a43e30-6e77-464d-a565-b6c4b6c26d7f" providerId="ADAL" clId="{A2D7BD46-9AF5-41E0-A736-3142CCC0CA8D}" dt="2023-08-14T09:05:26.951" v="2362" actId="1038"/>
          <ac:cxnSpMkLst>
            <pc:docMk/>
            <pc:sldMk cId="2297890876" sldId="2147479563"/>
            <ac:cxnSpMk id="19" creationId="{0029FAF2-B272-4B2F-3934-DB9EB44625A7}"/>
          </ac:cxnSpMkLst>
        </pc:cxnChg>
        <pc:cxnChg chg="add mod">
          <ac:chgData name="Thien Nguyen Le Quynh" userId="57a43e30-6e77-464d-a565-b6c4b6c26d7f" providerId="ADAL" clId="{A2D7BD46-9AF5-41E0-A736-3142CCC0CA8D}" dt="2023-08-15T07:12:49.696" v="2627" actId="164"/>
          <ac:cxnSpMkLst>
            <pc:docMk/>
            <pc:sldMk cId="2297890876" sldId="2147479563"/>
            <ac:cxnSpMk id="22" creationId="{C0A17659-F11A-B87A-39A7-37CACD369F68}"/>
          </ac:cxnSpMkLst>
        </pc:cxnChg>
        <pc:cxnChg chg="add mod">
          <ac:chgData name="Thien Nguyen Le Quynh" userId="57a43e30-6e77-464d-a565-b6c4b6c26d7f" providerId="ADAL" clId="{A2D7BD46-9AF5-41E0-A736-3142CCC0CA8D}" dt="2023-08-15T07:14:01.872" v="2633" actId="164"/>
          <ac:cxnSpMkLst>
            <pc:docMk/>
            <pc:sldMk cId="2297890876" sldId="2147479563"/>
            <ac:cxnSpMk id="32" creationId="{246F1C02-63B4-0AA3-316C-863732B02E50}"/>
          </ac:cxnSpMkLst>
        </pc:cxnChg>
        <pc:cxnChg chg="add mod">
          <ac:chgData name="Thien Nguyen Le Quynh" userId="57a43e30-6e77-464d-a565-b6c4b6c26d7f" providerId="ADAL" clId="{A2D7BD46-9AF5-41E0-A736-3142CCC0CA8D}" dt="2023-08-15T07:14:07.273" v="2634" actId="164"/>
          <ac:cxnSpMkLst>
            <pc:docMk/>
            <pc:sldMk cId="2297890876" sldId="2147479563"/>
            <ac:cxnSpMk id="39" creationId="{5D21EF9E-6C6E-EEBD-96BD-113372AD345D}"/>
          </ac:cxnSpMkLst>
        </pc:cxnChg>
      </pc:sldChg>
      <pc:sldChg chg="addSp delSp modSp new mod">
        <pc:chgData name="Thien Nguyen Le Quynh" userId="57a43e30-6e77-464d-a565-b6c4b6c26d7f" providerId="ADAL" clId="{A2D7BD46-9AF5-41E0-A736-3142CCC0CA8D}" dt="2023-08-14T09:41:26.176" v="2513" actId="1076"/>
        <pc:sldMkLst>
          <pc:docMk/>
          <pc:sldMk cId="3660147945" sldId="2147479564"/>
        </pc:sldMkLst>
        <pc:spChg chg="mod">
          <ac:chgData name="Thien Nguyen Le Quynh" userId="57a43e30-6e77-464d-a565-b6c4b6c26d7f" providerId="ADAL" clId="{A2D7BD46-9AF5-41E0-A736-3142CCC0CA8D}" dt="2023-08-14T09:38:56.844" v="2503" actId="1076"/>
          <ac:spMkLst>
            <pc:docMk/>
            <pc:sldMk cId="3660147945" sldId="2147479564"/>
            <ac:spMk id="2" creationId="{B5E7CA65-6A0E-FFD2-CEE5-3B9EBA257A65}"/>
          </ac:spMkLst>
        </pc:spChg>
        <pc:picChg chg="add del mod">
          <ac:chgData name="Thien Nguyen Le Quynh" userId="57a43e30-6e77-464d-a565-b6c4b6c26d7f" providerId="ADAL" clId="{A2D7BD46-9AF5-41E0-A736-3142CCC0CA8D}" dt="2023-08-14T09:40:43.329" v="2507" actId="478"/>
          <ac:picMkLst>
            <pc:docMk/>
            <pc:sldMk cId="3660147945" sldId="2147479564"/>
            <ac:picMk id="4" creationId="{3C4B2806-C079-3879-6EC5-FB8B8EC8818A}"/>
          </ac:picMkLst>
        </pc:picChg>
        <pc:picChg chg="add del">
          <ac:chgData name="Thien Nguyen Le Quynh" userId="57a43e30-6e77-464d-a565-b6c4b6c26d7f" providerId="ADAL" clId="{A2D7BD46-9AF5-41E0-A736-3142CCC0CA8D}" dt="2023-08-14T09:40:51.520" v="2509" actId="21"/>
          <ac:picMkLst>
            <pc:docMk/>
            <pc:sldMk cId="3660147945" sldId="2147479564"/>
            <ac:picMk id="6" creationId="{EA6D3A8D-6159-8D1D-6DF9-5D900F687083}"/>
          </ac:picMkLst>
        </pc:picChg>
        <pc:picChg chg="add mod">
          <ac:chgData name="Thien Nguyen Le Quynh" userId="57a43e30-6e77-464d-a565-b6c4b6c26d7f" providerId="ADAL" clId="{A2D7BD46-9AF5-41E0-A736-3142CCC0CA8D}" dt="2023-08-14T09:41:26.176" v="2513" actId="1076"/>
          <ac:picMkLst>
            <pc:docMk/>
            <pc:sldMk cId="3660147945" sldId="2147479564"/>
            <ac:picMk id="8" creationId="{DCE443A0-7A4C-BCCB-D41F-5F13DFAFCDC1}"/>
          </ac:picMkLst>
        </pc:picChg>
      </pc:sldChg>
      <pc:sldChg chg="addSp modSp new mod modClrScheme chgLayout">
        <pc:chgData name="Thien Nguyen Le Quynh" userId="57a43e30-6e77-464d-a565-b6c4b6c26d7f" providerId="ADAL" clId="{A2D7BD46-9AF5-41E0-A736-3142CCC0CA8D}" dt="2023-08-14T09:47:12.034" v="2590" actId="1076"/>
        <pc:sldMkLst>
          <pc:docMk/>
          <pc:sldMk cId="1176448476" sldId="2147479565"/>
        </pc:sldMkLst>
        <pc:spChg chg="mod ord">
          <ac:chgData name="Thien Nguyen Le Quynh" userId="57a43e30-6e77-464d-a565-b6c4b6c26d7f" providerId="ADAL" clId="{A2D7BD46-9AF5-41E0-A736-3142CCC0CA8D}" dt="2023-08-14T09:43:53.556" v="2526" actId="700"/>
          <ac:spMkLst>
            <pc:docMk/>
            <pc:sldMk cId="1176448476" sldId="2147479565"/>
            <ac:spMk id="2" creationId="{312194DE-16D2-45E2-3FEC-57E784091643}"/>
          </ac:spMkLst>
        </pc:spChg>
        <pc:spChg chg="add mod ord">
          <ac:chgData name="Thien Nguyen Le Quynh" userId="57a43e30-6e77-464d-a565-b6c4b6c26d7f" providerId="ADAL" clId="{A2D7BD46-9AF5-41E0-A736-3142CCC0CA8D}" dt="2023-08-14T09:45:05.779" v="2549" actId="1076"/>
          <ac:spMkLst>
            <pc:docMk/>
            <pc:sldMk cId="1176448476" sldId="2147479565"/>
            <ac:spMk id="3" creationId="{DA6F6C2B-2FDC-FD07-82AB-37EC23DC83A4}"/>
          </ac:spMkLst>
        </pc:spChg>
        <pc:spChg chg="add mod">
          <ac:chgData name="Thien Nguyen Le Quynh" userId="57a43e30-6e77-464d-a565-b6c4b6c26d7f" providerId="ADAL" clId="{A2D7BD46-9AF5-41E0-A736-3142CCC0CA8D}" dt="2023-08-14T09:46:31.755" v="2581" actId="1076"/>
          <ac:spMkLst>
            <pc:docMk/>
            <pc:sldMk cId="1176448476" sldId="2147479565"/>
            <ac:spMk id="4" creationId="{F9236DE2-8B74-58B0-7629-1DB41406E1AD}"/>
          </ac:spMkLst>
        </pc:spChg>
        <pc:spChg chg="add mod">
          <ac:chgData name="Thien Nguyen Le Quynh" userId="57a43e30-6e77-464d-a565-b6c4b6c26d7f" providerId="ADAL" clId="{A2D7BD46-9AF5-41E0-A736-3142CCC0CA8D}" dt="2023-08-14T09:45:02.336" v="2547" actId="14100"/>
          <ac:spMkLst>
            <pc:docMk/>
            <pc:sldMk cId="1176448476" sldId="2147479565"/>
            <ac:spMk id="5" creationId="{7F9EA5C0-E836-F92E-19A8-091440CA9748}"/>
          </ac:spMkLst>
        </pc:spChg>
        <pc:spChg chg="add mod">
          <ac:chgData name="Thien Nguyen Le Quynh" userId="57a43e30-6e77-464d-a565-b6c4b6c26d7f" providerId="ADAL" clId="{A2D7BD46-9AF5-41E0-A736-3142CCC0CA8D}" dt="2023-08-14T09:47:12.034" v="2590" actId="1076"/>
          <ac:spMkLst>
            <pc:docMk/>
            <pc:sldMk cId="1176448476" sldId="2147479565"/>
            <ac:spMk id="9" creationId="{C2D1B09A-8C02-74A1-9E9A-C37BAC449E2C}"/>
          </ac:spMkLst>
        </pc:spChg>
        <pc:picChg chg="add mod">
          <ac:chgData name="Thien Nguyen Le Quynh" userId="57a43e30-6e77-464d-a565-b6c4b6c26d7f" providerId="ADAL" clId="{A2D7BD46-9AF5-41E0-A736-3142CCC0CA8D}" dt="2023-08-14T09:46:33.387" v="2582" actId="1076"/>
          <ac:picMkLst>
            <pc:docMk/>
            <pc:sldMk cId="1176448476" sldId="2147479565"/>
            <ac:picMk id="7" creationId="{DDA97966-C46B-D9B1-51C3-2C515FCBA36F}"/>
          </ac:picMkLst>
        </pc:picChg>
        <pc:picChg chg="add mod">
          <ac:chgData name="Thien Nguyen Le Quynh" userId="57a43e30-6e77-464d-a565-b6c4b6c26d7f" providerId="ADAL" clId="{A2D7BD46-9AF5-41E0-A736-3142CCC0CA8D}" dt="2023-08-14T09:46:31.755" v="2581" actId="1076"/>
          <ac:picMkLst>
            <pc:docMk/>
            <pc:sldMk cId="1176448476" sldId="2147479565"/>
            <ac:picMk id="3074" creationId="{05863A97-CC08-C251-7E6F-63A9D2127228}"/>
          </ac:picMkLst>
        </pc:picChg>
        <pc:picChg chg="add mod">
          <ac:chgData name="Thien Nguyen Le Quynh" userId="57a43e30-6e77-464d-a565-b6c4b6c26d7f" providerId="ADAL" clId="{A2D7BD46-9AF5-41E0-A736-3142CCC0CA8D}" dt="2023-08-14T09:46:31.755" v="2581" actId="1076"/>
          <ac:picMkLst>
            <pc:docMk/>
            <pc:sldMk cId="1176448476" sldId="2147479565"/>
            <ac:picMk id="3076" creationId="{FEA7BCF7-0858-E852-4FF5-8C401E993D22}"/>
          </ac:picMkLst>
        </pc:picChg>
        <pc:picChg chg="add mod">
          <ac:chgData name="Thien Nguyen Le Quynh" userId="57a43e30-6e77-464d-a565-b6c4b6c26d7f" providerId="ADAL" clId="{A2D7BD46-9AF5-41E0-A736-3142CCC0CA8D}" dt="2023-08-14T09:46:31.755" v="2581" actId="1076"/>
          <ac:picMkLst>
            <pc:docMk/>
            <pc:sldMk cId="1176448476" sldId="2147479565"/>
            <ac:picMk id="3078" creationId="{F9ABCBFA-B88E-03F9-89B1-101C33B894E4}"/>
          </ac:picMkLst>
        </pc:picChg>
        <pc:picChg chg="add mod">
          <ac:chgData name="Thien Nguyen Le Quynh" userId="57a43e30-6e77-464d-a565-b6c4b6c26d7f" providerId="ADAL" clId="{A2D7BD46-9AF5-41E0-A736-3142CCC0CA8D}" dt="2023-08-14T09:46:31.755" v="2581" actId="1076"/>
          <ac:picMkLst>
            <pc:docMk/>
            <pc:sldMk cId="1176448476" sldId="2147479565"/>
            <ac:picMk id="3080" creationId="{8BC36FED-2062-9BC1-716C-BCFE90AFF499}"/>
          </ac:picMkLst>
        </pc:picChg>
        <pc:picChg chg="add mod">
          <ac:chgData name="Thien Nguyen Le Quynh" userId="57a43e30-6e77-464d-a565-b6c4b6c26d7f" providerId="ADAL" clId="{A2D7BD46-9AF5-41E0-A736-3142CCC0CA8D}" dt="2023-08-14T09:46:35.497" v="2583" actId="1076"/>
          <ac:picMkLst>
            <pc:docMk/>
            <pc:sldMk cId="1176448476" sldId="2147479565"/>
            <ac:picMk id="3082" creationId="{C3B84AB9-95A2-CE71-5E48-4F3CDE57E1C8}"/>
          </ac:picMkLst>
        </pc:picChg>
        <pc:picChg chg="add mod">
          <ac:chgData name="Thien Nguyen Le Quynh" userId="57a43e30-6e77-464d-a565-b6c4b6c26d7f" providerId="ADAL" clId="{A2D7BD46-9AF5-41E0-A736-3142CCC0CA8D}" dt="2023-08-14T09:46:36.938" v="2584" actId="1076"/>
          <ac:picMkLst>
            <pc:docMk/>
            <pc:sldMk cId="1176448476" sldId="2147479565"/>
            <ac:picMk id="3084" creationId="{7D9286CA-3817-C1BA-A2B6-786BD07711AA}"/>
          </ac:picMkLst>
        </pc:picChg>
      </pc:sldChg>
      <pc:sldMasterChg chg="addSldLayout delSldLayout modSldLayout">
        <pc:chgData name="Thien Nguyen Le Quynh" userId="57a43e30-6e77-464d-a565-b6c4b6c26d7f" providerId="ADAL" clId="{A2D7BD46-9AF5-41E0-A736-3142CCC0CA8D}" dt="2023-08-14T08:15:11.808" v="1229" actId="47"/>
        <pc:sldMasterMkLst>
          <pc:docMk/>
          <pc:sldMasterMk cId="2138985830" sldId="2147483813"/>
        </pc:sldMasterMkLst>
        <pc:sldLayoutChg chg="addSp modSp add del mod replId modTransition">
          <pc:chgData name="Thien Nguyen Le Quynh" userId="57a43e30-6e77-464d-a565-b6c4b6c26d7f" providerId="ADAL" clId="{A2D7BD46-9AF5-41E0-A736-3142CCC0CA8D}" dt="2023-08-14T07:17:36.612" v="728" actId="2696"/>
          <pc:sldLayoutMkLst>
            <pc:docMk/>
            <pc:sldMasterMk cId="2138985830" sldId="2147483813"/>
            <pc:sldLayoutMk cId="3300594330" sldId="2147483840"/>
          </pc:sldLayoutMkLst>
          <pc:spChg chg="mod">
            <ac:chgData name="Thien Nguyen Le Quynh" userId="57a43e30-6e77-464d-a565-b6c4b6c26d7f" providerId="ADAL" clId="{A2D7BD46-9AF5-41E0-A736-3142CCC0CA8D}" dt="2023-08-14T07:14:45.867" v="659" actId="20577"/>
            <ac:spMkLst>
              <pc:docMk/>
              <pc:sldMasterMk cId="2138985830" sldId="2147483813"/>
              <pc:sldLayoutMk cId="3300594330" sldId="2147483840"/>
              <ac:spMk id="3" creationId="{4A9ED8D4-5E77-8A12-9D6B-7050433AF76C}"/>
            </ac:spMkLst>
          </pc:spChg>
          <pc:spChg chg="add mod">
            <ac:chgData name="Thien Nguyen Le Quynh" userId="57a43e30-6e77-464d-a565-b6c4b6c26d7f" providerId="ADAL" clId="{A2D7BD46-9AF5-41E0-A736-3142CCC0CA8D}" dt="2023-08-14T07:16:30.273" v="724" actId="14100"/>
            <ac:spMkLst>
              <pc:docMk/>
              <pc:sldMasterMk cId="2138985830" sldId="2147483813"/>
              <pc:sldLayoutMk cId="3300594330" sldId="2147483840"/>
              <ac:spMk id="4" creationId="{E9E1E348-DDA7-E40F-2838-7409D37F9D42}"/>
            </ac:spMkLst>
          </pc:spChg>
          <pc:picChg chg="add mod">
            <ac:chgData name="Thien Nguyen Le Quynh" userId="57a43e30-6e77-464d-a565-b6c4b6c26d7f" providerId="ADAL" clId="{A2D7BD46-9AF5-41E0-A736-3142CCC0CA8D}" dt="2023-08-14T07:14:52.754" v="661" actId="571"/>
            <ac:picMkLst>
              <pc:docMk/>
              <pc:sldMasterMk cId="2138985830" sldId="2147483813"/>
              <pc:sldLayoutMk cId="3300594330" sldId="2147483840"/>
              <ac:picMk id="2" creationId="{0525294B-C354-348B-0CE2-DC32173910F9}"/>
            </ac:picMkLst>
          </pc:picChg>
        </pc:sldLayoutChg>
        <pc:sldLayoutChg chg="new del mod">
          <pc:chgData name="Thien Nguyen Le Quynh" userId="57a43e30-6e77-464d-a565-b6c4b6c26d7f" providerId="ADAL" clId="{A2D7BD46-9AF5-41E0-A736-3142CCC0CA8D}" dt="2023-08-14T07:17:31.210" v="727" actId="2696"/>
          <pc:sldLayoutMkLst>
            <pc:docMk/>
            <pc:sldMasterMk cId="2138985830" sldId="2147483813"/>
            <pc:sldLayoutMk cId="3571804345" sldId="2147483841"/>
          </pc:sldLayoutMkLst>
        </pc:sldLayoutChg>
        <pc:sldLayoutChg chg="addSp delSp modSp add mod modTransition">
          <pc:chgData name="Thien Nguyen Le Quynh" userId="57a43e30-6e77-464d-a565-b6c4b6c26d7f" providerId="ADAL" clId="{A2D7BD46-9AF5-41E0-A736-3142CCC0CA8D}" dt="2023-08-14T07:18:34.010" v="737" actId="207"/>
          <pc:sldLayoutMkLst>
            <pc:docMk/>
            <pc:sldMasterMk cId="2138985830" sldId="2147483813"/>
            <pc:sldLayoutMk cId="2341946462" sldId="2147483842"/>
          </pc:sldLayoutMkLst>
          <pc:spChg chg="add del">
            <ac:chgData name="Thien Nguyen Le Quynh" userId="57a43e30-6e77-464d-a565-b6c4b6c26d7f" providerId="ADAL" clId="{A2D7BD46-9AF5-41E0-A736-3142CCC0CA8D}" dt="2023-08-14T07:17:48.099" v="729" actId="11529"/>
            <ac:spMkLst>
              <pc:docMk/>
              <pc:sldMasterMk cId="2138985830" sldId="2147483813"/>
              <pc:sldLayoutMk cId="2341946462" sldId="2147483842"/>
              <ac:spMk id="2" creationId="{F50F7299-5A6A-6A30-7628-8EC81BD3D636}"/>
            </ac:spMkLst>
          </pc:spChg>
          <pc:spChg chg="del">
            <ac:chgData name="Thien Nguyen Le Quynh" userId="57a43e30-6e77-464d-a565-b6c4b6c26d7f" providerId="ADAL" clId="{A2D7BD46-9AF5-41E0-A736-3142CCC0CA8D}" dt="2023-08-14T07:17:56.101" v="732" actId="478"/>
            <ac:spMkLst>
              <pc:docMk/>
              <pc:sldMasterMk cId="2138985830" sldId="2147483813"/>
              <pc:sldLayoutMk cId="2341946462" sldId="2147483842"/>
              <ac:spMk id="4" creationId="{E9E1E348-DDA7-E40F-2838-7409D37F9D42}"/>
            </ac:spMkLst>
          </pc:spChg>
          <pc:spChg chg="add mod">
            <ac:chgData name="Thien Nguyen Le Quynh" userId="57a43e30-6e77-464d-a565-b6c4b6c26d7f" providerId="ADAL" clId="{A2D7BD46-9AF5-41E0-A736-3142CCC0CA8D}" dt="2023-08-14T07:18:34.010" v="737" actId="207"/>
            <ac:spMkLst>
              <pc:docMk/>
              <pc:sldMasterMk cId="2138985830" sldId="2147483813"/>
              <pc:sldLayoutMk cId="2341946462" sldId="2147483842"/>
              <ac:spMk id="5" creationId="{75C7DFE3-EAD4-2963-AFC4-24EC4B1CA42A}"/>
            </ac:spMkLst>
          </pc:spChg>
        </pc:sldLayoutChg>
        <pc:sldLayoutChg chg="del">
          <pc:chgData name="Thien Nguyen Le Quynh" userId="57a43e30-6e77-464d-a565-b6c4b6c26d7f" providerId="ADAL" clId="{A2D7BD46-9AF5-41E0-A736-3142CCC0CA8D}" dt="2023-08-14T08:15:11.808" v="1229" actId="47"/>
          <pc:sldLayoutMkLst>
            <pc:docMk/>
            <pc:sldMasterMk cId="2138985830" sldId="2147483813"/>
            <pc:sldLayoutMk cId="3545667183" sldId="214748384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02587-89F2-8C4B-B366-7262BFACEA13}" type="datetimeFigureOut">
              <a:rPr lang="en-US" smtClean="0"/>
              <a:t>8/18/2023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6CB85-1DA6-D943-998E-878BC0C1E179}" type="slidenum">
              <a:rPr lang="en-US" smtClean="0"/>
              <a:t>‹#›</a:t>
            </a:fld>
            <a:endParaRPr lang="en-US"/>
          </a:p>
        </p:txBody>
      </p:sp>
    </p:spTree>
    <p:extLst>
      <p:ext uri="{BB962C8B-B14F-4D97-AF65-F5344CB8AC3E}">
        <p14:creationId xmlns:p14="http://schemas.microsoft.com/office/powerpoint/2010/main" val="20249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1</a:t>
            </a:fld>
            <a:endParaRPr lang="en-US"/>
          </a:p>
        </p:txBody>
      </p:sp>
    </p:spTree>
    <p:extLst>
      <p:ext uri="{BB962C8B-B14F-4D97-AF65-F5344CB8AC3E}">
        <p14:creationId xmlns:p14="http://schemas.microsoft.com/office/powerpoint/2010/main" val="65717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others </a:t>
            </a:r>
          </a:p>
          <a:p>
            <a:r>
              <a:rPr lang="en-US" dirty="0"/>
              <a:t>Be friendly and patient </a:t>
            </a:r>
          </a:p>
          <a:p>
            <a:r>
              <a:rPr lang="en-US" dirty="0"/>
              <a:t>Be welcoming and respectful</a:t>
            </a:r>
          </a:p>
          <a:p>
            <a:r>
              <a:rPr lang="en-US" dirty="0"/>
              <a:t>Be open to all questions and viewpoints </a:t>
            </a:r>
          </a:p>
          <a:p>
            <a:r>
              <a:rPr lang="en-US" dirty="0"/>
              <a:t>Be understanding of differences </a:t>
            </a:r>
          </a:p>
          <a:p>
            <a:r>
              <a:rPr lang="en-US" dirty="0"/>
              <a:t>Be kind and considerate to others </a:t>
            </a:r>
          </a:p>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2</a:t>
            </a:fld>
            <a:endParaRPr lang="en-US"/>
          </a:p>
        </p:txBody>
      </p:sp>
    </p:spTree>
    <p:extLst>
      <p:ext uri="{BB962C8B-B14F-4D97-AF65-F5344CB8AC3E}">
        <p14:creationId xmlns:p14="http://schemas.microsoft.com/office/powerpoint/2010/main" val="296848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others </a:t>
            </a:r>
          </a:p>
          <a:p>
            <a:r>
              <a:rPr lang="en-US" dirty="0"/>
              <a:t>Be friendly and patient </a:t>
            </a:r>
          </a:p>
          <a:p>
            <a:r>
              <a:rPr lang="en-US" dirty="0"/>
              <a:t>Be welcoming and respectful</a:t>
            </a:r>
          </a:p>
          <a:p>
            <a:r>
              <a:rPr lang="en-US" dirty="0"/>
              <a:t>Be open to all questions and viewpoints </a:t>
            </a:r>
          </a:p>
          <a:p>
            <a:r>
              <a:rPr lang="en-US" dirty="0"/>
              <a:t>Be understanding of differences </a:t>
            </a:r>
          </a:p>
          <a:p>
            <a:r>
              <a:rPr lang="en-US" dirty="0"/>
              <a:t>Be kind and considerate to others </a:t>
            </a:r>
          </a:p>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3</a:t>
            </a:fld>
            <a:endParaRPr lang="en-US"/>
          </a:p>
        </p:txBody>
      </p:sp>
    </p:spTree>
    <p:extLst>
      <p:ext uri="{BB962C8B-B14F-4D97-AF65-F5344CB8AC3E}">
        <p14:creationId xmlns:p14="http://schemas.microsoft.com/office/powerpoint/2010/main" val="211827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4</a:t>
            </a:fld>
            <a:endParaRPr lang="en-US"/>
          </a:p>
        </p:txBody>
      </p:sp>
    </p:spTree>
    <p:extLst>
      <p:ext uri="{BB962C8B-B14F-4D97-AF65-F5344CB8AC3E}">
        <p14:creationId xmlns:p14="http://schemas.microsoft.com/office/powerpoint/2010/main" val="295470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12</a:t>
            </a:fld>
            <a:endParaRPr lang="en-US"/>
          </a:p>
        </p:txBody>
      </p:sp>
    </p:spTree>
    <p:extLst>
      <p:ext uri="{BB962C8B-B14F-4D97-AF65-F5344CB8AC3E}">
        <p14:creationId xmlns:p14="http://schemas.microsoft.com/office/powerpoint/2010/main" val="191050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13</a:t>
            </a:fld>
            <a:endParaRPr lang="en-US"/>
          </a:p>
        </p:txBody>
      </p:sp>
    </p:spTree>
    <p:extLst>
      <p:ext uri="{BB962C8B-B14F-4D97-AF65-F5344CB8AC3E}">
        <p14:creationId xmlns:p14="http://schemas.microsoft.com/office/powerpoint/2010/main" val="210828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6CB85-1DA6-D943-998E-878BC0C1E179}" type="slidenum">
              <a:rPr lang="en-US" smtClean="0"/>
              <a:t>18</a:t>
            </a:fld>
            <a:endParaRPr lang="en-US"/>
          </a:p>
        </p:txBody>
      </p:sp>
    </p:spTree>
    <p:extLst>
      <p:ext uri="{BB962C8B-B14F-4D97-AF65-F5344CB8AC3E}">
        <p14:creationId xmlns:p14="http://schemas.microsoft.com/office/powerpoint/2010/main" val="149891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8/18/2023 3:12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18.emf"/><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lain Background Dark">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C20992E0-BCD7-1340-8D43-5C59DE3E22F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45507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3482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ground 2">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20" name="Straight Connector 19">
            <a:extLst>
              <a:ext uri="{FF2B5EF4-FFF2-40B4-BE49-F238E27FC236}">
                <a16:creationId xmlns:a16="http://schemas.microsoft.com/office/drawing/2014/main" id="{46CE2D84-A681-D740-9AF5-E298642EBCDB}"/>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1" name="Text Placeholder 19">
            <a:extLst>
              <a:ext uri="{FF2B5EF4-FFF2-40B4-BE49-F238E27FC236}">
                <a16:creationId xmlns:a16="http://schemas.microsoft.com/office/drawing/2014/main" id="{016C070E-BC6A-CA46-897D-A7F8D63DF787}"/>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3" name="Text Placeholder 19">
            <a:extLst>
              <a:ext uri="{FF2B5EF4-FFF2-40B4-BE49-F238E27FC236}">
                <a16:creationId xmlns:a16="http://schemas.microsoft.com/office/drawing/2014/main" id="{24DA382E-72D4-0247-966F-3BF76598C337}"/>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4" name="Title 1">
            <a:extLst>
              <a:ext uri="{FF2B5EF4-FFF2-40B4-BE49-F238E27FC236}">
                <a16:creationId xmlns:a16="http://schemas.microsoft.com/office/drawing/2014/main" id="{9E983F4B-98C9-894C-A47B-521E9AAE6239}"/>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3341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ground 3">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9" name="Title 1">
            <a:extLst>
              <a:ext uri="{FF2B5EF4-FFF2-40B4-BE49-F238E27FC236}">
                <a16:creationId xmlns:a16="http://schemas.microsoft.com/office/drawing/2014/main" id="{7B00F298-FD82-8F4D-B24C-81511C534448}"/>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cxnSp>
        <p:nvCxnSpPr>
          <p:cNvPr id="10" name="Straight Connector 9">
            <a:extLst>
              <a:ext uri="{FF2B5EF4-FFF2-40B4-BE49-F238E27FC236}">
                <a16:creationId xmlns:a16="http://schemas.microsoft.com/office/drawing/2014/main" id="{CE2BD7AE-9776-A04D-95D8-301F9DE785A3}"/>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94218EBA-7F35-4048-BB03-A4AAD4C2A639}"/>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FEAFDB02-C2EA-8A40-A0D3-40D6F08D22A3}"/>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3435211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 4">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49E179E4-E012-574A-A67F-34D5FE8EDA6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8" name="Straight Connector 17">
            <a:extLst>
              <a:ext uri="{FF2B5EF4-FFF2-40B4-BE49-F238E27FC236}">
                <a16:creationId xmlns:a16="http://schemas.microsoft.com/office/drawing/2014/main" id="{33DB8778-EEE8-914A-8F47-A70C2AE6C410}"/>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3AA62905-1AC1-674C-AC49-86B10B6E37D0}"/>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BC981DEA-830B-DF4F-A4CA-5C2BDA92E8C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6" name="Title 1">
            <a:extLst>
              <a:ext uri="{FF2B5EF4-FFF2-40B4-BE49-F238E27FC236}">
                <a16:creationId xmlns:a16="http://schemas.microsoft.com/office/drawing/2014/main" id="{FF258935-49E6-1A47-8FA3-952902440D2D}"/>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3981373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5">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32EE0F9-4603-E34B-9010-3F5F41D7EB7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20" name="Straight Connector 19">
            <a:extLst>
              <a:ext uri="{FF2B5EF4-FFF2-40B4-BE49-F238E27FC236}">
                <a16:creationId xmlns:a16="http://schemas.microsoft.com/office/drawing/2014/main" id="{46CE2D84-A681-D740-9AF5-E298642EBCDB}"/>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1" name="Text Placeholder 19">
            <a:extLst>
              <a:ext uri="{FF2B5EF4-FFF2-40B4-BE49-F238E27FC236}">
                <a16:creationId xmlns:a16="http://schemas.microsoft.com/office/drawing/2014/main" id="{016C070E-BC6A-CA46-897D-A7F8D63DF787}"/>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3" name="Text Placeholder 19">
            <a:extLst>
              <a:ext uri="{FF2B5EF4-FFF2-40B4-BE49-F238E27FC236}">
                <a16:creationId xmlns:a16="http://schemas.microsoft.com/office/drawing/2014/main" id="{24DA382E-72D4-0247-966F-3BF76598C337}"/>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4" name="Title 1">
            <a:extLst>
              <a:ext uri="{FF2B5EF4-FFF2-40B4-BE49-F238E27FC236}">
                <a16:creationId xmlns:a16="http://schemas.microsoft.com/office/drawing/2014/main" id="{9E983F4B-98C9-894C-A47B-521E9AAE6239}"/>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3787362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ckground 6">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093670D3-4ADD-4F47-BA41-EAB5E7B6A2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9" name="Title 1">
            <a:extLst>
              <a:ext uri="{FF2B5EF4-FFF2-40B4-BE49-F238E27FC236}">
                <a16:creationId xmlns:a16="http://schemas.microsoft.com/office/drawing/2014/main" id="{7B00F298-FD82-8F4D-B24C-81511C534448}"/>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cxnSp>
        <p:nvCxnSpPr>
          <p:cNvPr id="10" name="Straight Connector 9">
            <a:extLst>
              <a:ext uri="{FF2B5EF4-FFF2-40B4-BE49-F238E27FC236}">
                <a16:creationId xmlns:a16="http://schemas.microsoft.com/office/drawing/2014/main" id="{CE2BD7AE-9776-A04D-95D8-301F9DE785A3}"/>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94218EBA-7F35-4048-BB03-A4AAD4C2A639}"/>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FEAFDB02-C2EA-8A40-A0D3-40D6F08D22A3}"/>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978695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1"/>
            <a:ext cx="12192000"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8" y="3425511"/>
            <a:ext cx="2184961" cy="2184961"/>
          </a:xfrm>
        </p:spPr>
        <p:txBody>
          <a:bodyPr>
            <a:normAutofit/>
          </a:bodyPr>
          <a:lstStyle>
            <a:lvl1pPr marL="0" indent="0">
              <a:buNone/>
              <a:defRPr sz="2400">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3"/>
          <a:stretch>
            <a:fillRect/>
          </a:stretch>
        </p:blipFill>
        <p:spPr>
          <a:xfrm>
            <a:off x="546034" y="501644"/>
            <a:ext cx="3226074" cy="1119430"/>
          </a:xfrm>
          <a:prstGeom prst="rect">
            <a:avLst/>
          </a:prstGeom>
        </p:spPr>
      </p:pic>
      <p:sp>
        <p:nvSpPr>
          <p:cNvPr id="9" name="Text Placeholder 19">
            <a:extLst>
              <a:ext uri="{FF2B5EF4-FFF2-40B4-BE49-F238E27FC236}">
                <a16:creationId xmlns:a16="http://schemas.microsoft.com/office/drawing/2014/main" id="{4C80EC11-5DBD-6744-95F5-F689DB3B4D05}"/>
              </a:ext>
            </a:extLst>
          </p:cNvPr>
          <p:cNvSpPr>
            <a:spLocks noGrp="1"/>
          </p:cNvSpPr>
          <p:nvPr>
            <p:ph type="body" sz="quarter" idx="11" hasCustomPrompt="1"/>
          </p:nvPr>
        </p:nvSpPr>
        <p:spPr>
          <a:xfrm>
            <a:off x="547687" y="2466592"/>
            <a:ext cx="5455079" cy="528579"/>
          </a:xfrm>
        </p:spPr>
        <p:txBody>
          <a:bodyPr/>
          <a:lstStyle>
            <a:lvl1pPr marL="0" indent="0">
              <a:buNone/>
              <a:defRPr>
                <a:solidFill>
                  <a:schemeClr val="tx1"/>
                </a:solidFill>
              </a:defRPr>
            </a:lvl1pPr>
          </a:lstStyle>
          <a:p>
            <a:pPr lvl="0"/>
            <a:r>
              <a:rPr lang="en-US"/>
              <a:t>Date | Time |</a:t>
            </a:r>
          </a:p>
        </p:txBody>
      </p:sp>
      <p:sp>
        <p:nvSpPr>
          <p:cNvPr id="10" name="Text Placeholder 19">
            <a:extLst>
              <a:ext uri="{FF2B5EF4-FFF2-40B4-BE49-F238E27FC236}">
                <a16:creationId xmlns:a16="http://schemas.microsoft.com/office/drawing/2014/main" id="{5686FEF9-A39E-C04A-86A4-686FB7ECC1B7}"/>
              </a:ext>
            </a:extLst>
          </p:cNvPr>
          <p:cNvSpPr>
            <a:spLocks noGrp="1"/>
          </p:cNvSpPr>
          <p:nvPr>
            <p:ph type="body" sz="quarter" idx="12" hasCustomPrompt="1"/>
          </p:nvPr>
        </p:nvSpPr>
        <p:spPr>
          <a:xfrm>
            <a:off x="2871339" y="3362418"/>
            <a:ext cx="5455079" cy="528579"/>
          </a:xfrm>
        </p:spPr>
        <p:txBody>
          <a:bodyPr>
            <a:normAutofit/>
          </a:bodyPr>
          <a:lstStyle>
            <a:lvl1pPr marL="0" indent="0">
              <a:buNone/>
              <a:defRPr sz="2400">
                <a:solidFill>
                  <a:schemeClr val="tx1"/>
                </a:solidFill>
              </a:defRPr>
            </a:lvl1pPr>
          </a:lstStyle>
          <a:p>
            <a:pPr lvl="0"/>
            <a:r>
              <a:rPr lang="en-US"/>
              <a:t>Speaker name</a:t>
            </a:r>
          </a:p>
        </p:txBody>
      </p:sp>
      <p:sp>
        <p:nvSpPr>
          <p:cNvPr id="11" name="Text Placeholder 19">
            <a:extLst>
              <a:ext uri="{FF2B5EF4-FFF2-40B4-BE49-F238E27FC236}">
                <a16:creationId xmlns:a16="http://schemas.microsoft.com/office/drawing/2014/main" id="{F91EA775-69E8-8A4D-BE60-8A65A8F91E7E}"/>
              </a:ext>
            </a:extLst>
          </p:cNvPr>
          <p:cNvSpPr>
            <a:spLocks noGrp="1"/>
          </p:cNvSpPr>
          <p:nvPr>
            <p:ph type="body" sz="quarter" idx="13" hasCustomPrompt="1"/>
          </p:nvPr>
        </p:nvSpPr>
        <p:spPr>
          <a:xfrm>
            <a:off x="2871339" y="3824998"/>
            <a:ext cx="5455079" cy="528579"/>
          </a:xfrm>
        </p:spPr>
        <p:txBody>
          <a:bodyPr>
            <a:normAutofit/>
          </a:bodyPr>
          <a:lstStyle>
            <a:lvl1pPr marL="0" indent="0">
              <a:buNone/>
              <a:defRPr sz="1800">
                <a:solidFill>
                  <a:schemeClr val="tx1"/>
                </a:solidFill>
              </a:defRPr>
            </a:lvl1pPr>
          </a:lstStyle>
          <a:p>
            <a:pPr lvl="0"/>
            <a:r>
              <a:rPr lang="en-US"/>
              <a:t>Speaker title</a:t>
            </a:r>
          </a:p>
        </p:txBody>
      </p:sp>
    </p:spTree>
    <p:extLst>
      <p:ext uri="{BB962C8B-B14F-4D97-AF65-F5344CB8AC3E}">
        <p14:creationId xmlns:p14="http://schemas.microsoft.com/office/powerpoint/2010/main" val="1986744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8" y="3570462"/>
            <a:ext cx="1948377" cy="1948377"/>
          </a:xfrm>
        </p:spPr>
        <p:txBody>
          <a:bodyPr>
            <a:normAutofit/>
          </a:bodyPr>
          <a:lstStyle>
            <a:lvl1pPr marL="0" indent="0">
              <a:buNone/>
              <a:defRPr sz="24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796" y="3508677"/>
            <a:ext cx="2768106" cy="392654"/>
          </a:xfrm>
        </p:spPr>
        <p:txBody>
          <a:bodyPr>
            <a:normAutofit/>
          </a:bodyPr>
          <a:lstStyle>
            <a:lvl1pPr marL="0" indent="0">
              <a:buNone/>
              <a:defRPr sz="20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796" y="3874363"/>
            <a:ext cx="2768106" cy="392654"/>
          </a:xfrm>
        </p:spPr>
        <p:txBody>
          <a:bodyPr>
            <a:normAutofit/>
          </a:bodyPr>
          <a:lstStyle>
            <a:lvl1pPr marL="0" indent="0">
              <a:buNone/>
              <a:defRPr sz="18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1408" y="3570462"/>
            <a:ext cx="1948377" cy="1948377"/>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5516" y="3508677"/>
            <a:ext cx="2768106" cy="392654"/>
          </a:xfrm>
        </p:spPr>
        <p:txBody>
          <a:bodyPr>
            <a:normAutofit/>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5516" y="3874363"/>
            <a:ext cx="2768106" cy="392654"/>
          </a:xfrm>
        </p:spPr>
        <p:txBody>
          <a:bodyPr>
            <a:normAutofit/>
          </a:bodyPr>
          <a:lstStyle>
            <a:lvl1pPr marL="0" indent="0">
              <a:buNone/>
              <a:defRPr sz="1800" b="0">
                <a:solidFill>
                  <a:schemeClr val="bg1"/>
                </a:solidFill>
              </a:defRPr>
            </a:lvl1pPr>
          </a:lstStyle>
          <a:p>
            <a:pPr lvl="0"/>
            <a:r>
              <a:rPr lang="en-US"/>
              <a:t>Title</a:t>
            </a:r>
          </a:p>
        </p:txBody>
      </p:sp>
      <p:sp>
        <p:nvSpPr>
          <p:cNvPr id="14" name="Text Placeholder 19">
            <a:extLst>
              <a:ext uri="{FF2B5EF4-FFF2-40B4-BE49-F238E27FC236}">
                <a16:creationId xmlns:a16="http://schemas.microsoft.com/office/drawing/2014/main" id="{C9845A3A-E6CF-2349-AF81-3F33E35F1EE0}"/>
              </a:ext>
            </a:extLst>
          </p:cNvPr>
          <p:cNvSpPr>
            <a:spLocks noGrp="1"/>
          </p:cNvSpPr>
          <p:nvPr>
            <p:ph type="body" sz="quarter" idx="11" hasCustomPrompt="1"/>
          </p:nvPr>
        </p:nvSpPr>
        <p:spPr>
          <a:xfrm>
            <a:off x="547687" y="2466592"/>
            <a:ext cx="5455079" cy="528579"/>
          </a:xfrm>
        </p:spPr>
        <p:txBody>
          <a:bodyPr/>
          <a:lstStyle>
            <a:lvl1pPr marL="0" indent="0">
              <a:buNone/>
              <a:defRPr>
                <a:solidFill>
                  <a:schemeClr val="bg1"/>
                </a:solidFill>
              </a:defRPr>
            </a:lvl1pPr>
          </a:lstStyle>
          <a:p>
            <a:pPr lvl="0"/>
            <a:r>
              <a:rPr lang="en-US"/>
              <a:t>Date | Time |</a:t>
            </a:r>
          </a:p>
        </p:txBody>
      </p:sp>
    </p:spTree>
    <p:extLst>
      <p:ext uri="{BB962C8B-B14F-4D97-AF65-F5344CB8AC3E}">
        <p14:creationId xmlns:p14="http://schemas.microsoft.com/office/powerpoint/2010/main" val="3357915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688"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903" y="5170769"/>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903" y="5511741"/>
            <a:ext cx="2121371" cy="372752"/>
          </a:xfrm>
        </p:spPr>
        <p:txBody>
          <a:bodyPr>
            <a:normAutofit/>
          </a:bodyPr>
          <a:lstStyle>
            <a:lvl1pPr marL="0" indent="0">
              <a:buNone/>
              <a:defRPr sz="1600" b="0">
                <a:solidFill>
                  <a:schemeClr val="bg1"/>
                </a:solidFill>
              </a:defRPr>
            </a:lvl1pPr>
          </a:lstStyle>
          <a:p>
            <a:pPr lvl="0"/>
            <a:r>
              <a:rPr lang="en-US"/>
              <a:t>Title</a:t>
            </a:r>
          </a:p>
        </p:txBody>
      </p:sp>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7575"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3433" y="5170769"/>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3433" y="5511741"/>
            <a:ext cx="2121371"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7461"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5676" y="5170769"/>
            <a:ext cx="2294366" cy="390400"/>
          </a:xfrm>
        </p:spPr>
        <p:txBody>
          <a:bodyPr>
            <a:normAutofit/>
          </a:bodyPr>
          <a:lstStyle>
            <a:lvl1pPr marL="0" indent="0">
              <a:buNone/>
              <a:defRPr sz="1800"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5676" y="5511741"/>
            <a:ext cx="2294366" cy="390400"/>
          </a:xfrm>
        </p:spPr>
        <p:txBody>
          <a:bodyPr>
            <a:normAutofit/>
          </a:bodyPr>
          <a:lstStyle>
            <a:lvl1pPr marL="0" indent="0">
              <a:buNone/>
              <a:defRPr sz="1600" b="0">
                <a:solidFill>
                  <a:schemeClr val="bg1"/>
                </a:solidFill>
              </a:defRPr>
            </a:lvl1pPr>
          </a:lstStyle>
          <a:p>
            <a:pPr lvl="0"/>
            <a:r>
              <a:rPr lang="en-US"/>
              <a:t>Title</a:t>
            </a:r>
          </a:p>
        </p:txBody>
      </p:sp>
      <p:sp>
        <p:nvSpPr>
          <p:cNvPr id="18" name="Text Placeholder 19">
            <a:extLst>
              <a:ext uri="{FF2B5EF4-FFF2-40B4-BE49-F238E27FC236}">
                <a16:creationId xmlns:a16="http://schemas.microsoft.com/office/drawing/2014/main" id="{C9D2B0CA-01D2-4048-8510-F961220168D0}"/>
              </a:ext>
            </a:extLst>
          </p:cNvPr>
          <p:cNvSpPr>
            <a:spLocks noGrp="1"/>
          </p:cNvSpPr>
          <p:nvPr>
            <p:ph type="body" sz="quarter" idx="11" hasCustomPrompt="1"/>
          </p:nvPr>
        </p:nvSpPr>
        <p:spPr>
          <a:xfrm>
            <a:off x="547687" y="2466592"/>
            <a:ext cx="5455079" cy="528579"/>
          </a:xfrm>
        </p:spPr>
        <p:txBody>
          <a:bodyPr/>
          <a:lstStyle>
            <a:lvl1pPr marL="0" indent="0">
              <a:buNone/>
              <a:defRPr>
                <a:solidFill>
                  <a:schemeClr val="bg1"/>
                </a:solidFill>
              </a:defRPr>
            </a:lvl1pPr>
          </a:lstStyle>
          <a:p>
            <a:pPr lvl="0"/>
            <a:r>
              <a:rPr lang="en-US"/>
              <a:t>Date | Time |</a:t>
            </a:r>
          </a:p>
        </p:txBody>
      </p:sp>
    </p:spTree>
    <p:extLst>
      <p:ext uri="{BB962C8B-B14F-4D97-AF65-F5344CB8AC3E}">
        <p14:creationId xmlns:p14="http://schemas.microsoft.com/office/powerpoint/2010/main" val="3675676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One Speaker | Plain Background">
    <p:spTree>
      <p:nvGrpSpPr>
        <p:cNvPr id="1" name=""/>
        <p:cNvGrpSpPr/>
        <p:nvPr/>
      </p:nvGrpSpPr>
      <p:grpSpPr>
        <a:xfrm>
          <a:off x="0" y="0"/>
          <a:ext cx="0" cy="0"/>
          <a:chOff x="0" y="0"/>
          <a:chExt cx="0" cy="0"/>
        </a:xfrm>
      </p:grpSpPr>
      <p:pic>
        <p:nvPicPr>
          <p:cNvPr id="27" name="Picture 26" descr="A picture containing building, small, sitting, table&#10;&#10;Description automatically generated">
            <a:extLst>
              <a:ext uri="{FF2B5EF4-FFF2-40B4-BE49-F238E27FC236}">
                <a16:creationId xmlns:a16="http://schemas.microsoft.com/office/drawing/2014/main" id="{3ACB65BE-42C6-D84A-A7EC-F5B5447637F6}"/>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67133"/>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243950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433131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4" name="Picture Placeholder 12">
            <a:extLst>
              <a:ext uri="{FF2B5EF4-FFF2-40B4-BE49-F238E27FC236}">
                <a16:creationId xmlns:a16="http://schemas.microsoft.com/office/drawing/2014/main" id="{725A3142-1FC1-404B-B7B6-80841538EAD9}"/>
              </a:ext>
            </a:extLst>
          </p:cNvPr>
          <p:cNvSpPr>
            <a:spLocks noGrp="1"/>
          </p:cNvSpPr>
          <p:nvPr>
            <p:ph type="pic" sz="quarter" idx="21" hasCustomPrompt="1"/>
          </p:nvPr>
        </p:nvSpPr>
        <p:spPr>
          <a:xfrm>
            <a:off x="622313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5" name="Picture Placeholder 12">
            <a:extLst>
              <a:ext uri="{FF2B5EF4-FFF2-40B4-BE49-F238E27FC236}">
                <a16:creationId xmlns:a16="http://schemas.microsoft.com/office/drawing/2014/main" id="{0A6C5D0F-0267-0A48-982A-A7138206C7A6}"/>
              </a:ext>
            </a:extLst>
          </p:cNvPr>
          <p:cNvSpPr>
            <a:spLocks noGrp="1"/>
          </p:cNvSpPr>
          <p:nvPr>
            <p:ph type="pic" sz="quarter" idx="22" hasCustomPrompt="1"/>
          </p:nvPr>
        </p:nvSpPr>
        <p:spPr>
          <a:xfrm>
            <a:off x="811494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AC9279D0-93FB-B84F-A47B-24359FD4232D}"/>
              </a:ext>
            </a:extLst>
          </p:cNvPr>
          <p:cNvSpPr>
            <a:spLocks noGrp="1"/>
          </p:cNvSpPr>
          <p:nvPr>
            <p:ph type="pic" sz="quarter" idx="23" hasCustomPrompt="1"/>
          </p:nvPr>
        </p:nvSpPr>
        <p:spPr>
          <a:xfrm>
            <a:off x="10006765"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0709ABE3-F6B0-7D42-90CD-099442D651A0}"/>
              </a:ext>
            </a:extLst>
          </p:cNvPr>
          <p:cNvSpPr>
            <a:spLocks noGrp="1"/>
          </p:cNvSpPr>
          <p:nvPr>
            <p:ph type="body" sz="quarter" idx="24" hasCustomPrompt="1"/>
          </p:nvPr>
        </p:nvSpPr>
        <p:spPr>
          <a:xfrm>
            <a:off x="236412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1" name="Text Placeholder 19">
            <a:extLst>
              <a:ext uri="{FF2B5EF4-FFF2-40B4-BE49-F238E27FC236}">
                <a16:creationId xmlns:a16="http://schemas.microsoft.com/office/drawing/2014/main" id="{B1EBBF2B-9F15-4948-8EE7-946D493DD4CE}"/>
              </a:ext>
            </a:extLst>
          </p:cNvPr>
          <p:cNvSpPr>
            <a:spLocks noGrp="1"/>
          </p:cNvSpPr>
          <p:nvPr>
            <p:ph type="body" sz="quarter" idx="25" hasCustomPrompt="1"/>
          </p:nvPr>
        </p:nvSpPr>
        <p:spPr>
          <a:xfrm>
            <a:off x="236412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2" name="Text Placeholder 19">
            <a:extLst>
              <a:ext uri="{FF2B5EF4-FFF2-40B4-BE49-F238E27FC236}">
                <a16:creationId xmlns:a16="http://schemas.microsoft.com/office/drawing/2014/main" id="{0E8EC4FA-D172-944F-B512-E0A75CF58E4D}"/>
              </a:ext>
            </a:extLst>
          </p:cNvPr>
          <p:cNvSpPr>
            <a:spLocks noGrp="1"/>
          </p:cNvSpPr>
          <p:nvPr>
            <p:ph type="body" sz="quarter" idx="26" hasCustomPrompt="1"/>
          </p:nvPr>
        </p:nvSpPr>
        <p:spPr>
          <a:xfrm>
            <a:off x="4275308"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3" name="Text Placeholder 19">
            <a:extLst>
              <a:ext uri="{FF2B5EF4-FFF2-40B4-BE49-F238E27FC236}">
                <a16:creationId xmlns:a16="http://schemas.microsoft.com/office/drawing/2014/main" id="{D0BDC71D-32E8-474F-8C0B-A0E2D20970AA}"/>
              </a:ext>
            </a:extLst>
          </p:cNvPr>
          <p:cNvSpPr>
            <a:spLocks noGrp="1"/>
          </p:cNvSpPr>
          <p:nvPr>
            <p:ph type="body" sz="quarter" idx="27" hasCustomPrompt="1"/>
          </p:nvPr>
        </p:nvSpPr>
        <p:spPr>
          <a:xfrm>
            <a:off x="4275308"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4" name="Text Placeholder 19">
            <a:extLst>
              <a:ext uri="{FF2B5EF4-FFF2-40B4-BE49-F238E27FC236}">
                <a16:creationId xmlns:a16="http://schemas.microsoft.com/office/drawing/2014/main" id="{F9ED2236-5245-C944-97E9-B3F96003BCB9}"/>
              </a:ext>
            </a:extLst>
          </p:cNvPr>
          <p:cNvSpPr>
            <a:spLocks noGrp="1"/>
          </p:cNvSpPr>
          <p:nvPr>
            <p:ph type="body" sz="quarter" idx="28" hasCustomPrompt="1"/>
          </p:nvPr>
        </p:nvSpPr>
        <p:spPr>
          <a:xfrm>
            <a:off x="6170011"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5" name="Text Placeholder 19">
            <a:extLst>
              <a:ext uri="{FF2B5EF4-FFF2-40B4-BE49-F238E27FC236}">
                <a16:creationId xmlns:a16="http://schemas.microsoft.com/office/drawing/2014/main" id="{78C271CF-662E-5A43-85EB-2BEDB793CF38}"/>
              </a:ext>
            </a:extLst>
          </p:cNvPr>
          <p:cNvSpPr>
            <a:spLocks noGrp="1"/>
          </p:cNvSpPr>
          <p:nvPr>
            <p:ph type="body" sz="quarter" idx="29" hasCustomPrompt="1"/>
          </p:nvPr>
        </p:nvSpPr>
        <p:spPr>
          <a:xfrm>
            <a:off x="6170011"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9" name="Text Placeholder 19">
            <a:extLst>
              <a:ext uri="{FF2B5EF4-FFF2-40B4-BE49-F238E27FC236}">
                <a16:creationId xmlns:a16="http://schemas.microsoft.com/office/drawing/2014/main" id="{3E6C1554-AA4F-1A4B-9060-1C9F0723F8D8}"/>
              </a:ext>
            </a:extLst>
          </p:cNvPr>
          <p:cNvSpPr>
            <a:spLocks noGrp="1"/>
          </p:cNvSpPr>
          <p:nvPr>
            <p:ph type="body" sz="quarter" idx="30" hasCustomPrompt="1"/>
          </p:nvPr>
        </p:nvSpPr>
        <p:spPr>
          <a:xfrm>
            <a:off x="8064714"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0" name="Text Placeholder 19">
            <a:extLst>
              <a:ext uri="{FF2B5EF4-FFF2-40B4-BE49-F238E27FC236}">
                <a16:creationId xmlns:a16="http://schemas.microsoft.com/office/drawing/2014/main" id="{E0782875-D86E-CB4B-ADCA-566F0F09109B}"/>
              </a:ext>
            </a:extLst>
          </p:cNvPr>
          <p:cNvSpPr>
            <a:spLocks noGrp="1"/>
          </p:cNvSpPr>
          <p:nvPr>
            <p:ph type="body" sz="quarter" idx="31" hasCustomPrompt="1"/>
          </p:nvPr>
        </p:nvSpPr>
        <p:spPr>
          <a:xfrm>
            <a:off x="8064714"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1" name="Text Placeholder 19">
            <a:extLst>
              <a:ext uri="{FF2B5EF4-FFF2-40B4-BE49-F238E27FC236}">
                <a16:creationId xmlns:a16="http://schemas.microsoft.com/office/drawing/2014/main" id="{FAD5D5AE-0E73-BD4F-A11F-90BE50954A76}"/>
              </a:ext>
            </a:extLst>
          </p:cNvPr>
          <p:cNvSpPr>
            <a:spLocks noGrp="1"/>
          </p:cNvSpPr>
          <p:nvPr>
            <p:ph type="body" sz="quarter" idx="32" hasCustomPrompt="1"/>
          </p:nvPr>
        </p:nvSpPr>
        <p:spPr>
          <a:xfrm>
            <a:off x="995117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2" name="Text Placeholder 19">
            <a:extLst>
              <a:ext uri="{FF2B5EF4-FFF2-40B4-BE49-F238E27FC236}">
                <a16:creationId xmlns:a16="http://schemas.microsoft.com/office/drawing/2014/main" id="{8121A024-8119-9C44-98E8-3525A90D62F0}"/>
              </a:ext>
            </a:extLst>
          </p:cNvPr>
          <p:cNvSpPr>
            <a:spLocks noGrp="1"/>
          </p:cNvSpPr>
          <p:nvPr>
            <p:ph type="body" sz="quarter" idx="33" hasCustomPrompt="1"/>
          </p:nvPr>
        </p:nvSpPr>
        <p:spPr>
          <a:xfrm>
            <a:off x="995117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3" name="Text Placeholder 19">
            <a:extLst>
              <a:ext uri="{FF2B5EF4-FFF2-40B4-BE49-F238E27FC236}">
                <a16:creationId xmlns:a16="http://schemas.microsoft.com/office/drawing/2014/main" id="{5ECB3179-0CF5-8944-8E5E-24922FA73853}"/>
              </a:ext>
            </a:extLst>
          </p:cNvPr>
          <p:cNvSpPr>
            <a:spLocks noGrp="1"/>
          </p:cNvSpPr>
          <p:nvPr>
            <p:ph type="body" sz="quarter" idx="34" hasCustomPrompt="1"/>
          </p:nvPr>
        </p:nvSpPr>
        <p:spPr>
          <a:xfrm>
            <a:off x="485902"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4" name="Text Placeholder 19">
            <a:extLst>
              <a:ext uri="{FF2B5EF4-FFF2-40B4-BE49-F238E27FC236}">
                <a16:creationId xmlns:a16="http://schemas.microsoft.com/office/drawing/2014/main" id="{6490EC7E-326F-C145-AA18-08B9AD207D05}"/>
              </a:ext>
            </a:extLst>
          </p:cNvPr>
          <p:cNvSpPr>
            <a:spLocks noGrp="1"/>
          </p:cNvSpPr>
          <p:nvPr>
            <p:ph type="body" sz="quarter" idx="35" hasCustomPrompt="1"/>
          </p:nvPr>
        </p:nvSpPr>
        <p:spPr>
          <a:xfrm>
            <a:off x="485902" y="6074774"/>
            <a:ext cx="1699332" cy="372752"/>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1249262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3" name="Title 1">
            <a:extLst>
              <a:ext uri="{FF2B5EF4-FFF2-40B4-BE49-F238E27FC236}">
                <a16:creationId xmlns:a16="http://schemas.microsoft.com/office/drawing/2014/main" id="{4A9ED8D4-5E77-8A12-9D6B-7050433AF76C}"/>
              </a:ext>
            </a:extLst>
          </p:cNvPr>
          <p:cNvSpPr>
            <a:spLocks noGrp="1"/>
          </p:cNvSpPr>
          <p:nvPr>
            <p:ph type="title" hasCustomPrompt="1"/>
          </p:nvPr>
        </p:nvSpPr>
        <p:spPr>
          <a:xfrm>
            <a:off x="586896" y="368396"/>
            <a:ext cx="8676651" cy="1325563"/>
          </a:xfrm>
        </p:spPr>
        <p:txBody>
          <a:bodyPr/>
          <a:lstStyle>
            <a:lvl1pPr>
              <a:defRPr>
                <a:solidFill>
                  <a:schemeClr val="bg1"/>
                </a:solidFill>
              </a:defRPr>
            </a:lvl1pPr>
          </a:lstStyle>
          <a:p>
            <a:r>
              <a:rPr lang="en-US" dirty="0"/>
              <a:t>Code of Conduct</a:t>
            </a:r>
          </a:p>
        </p:txBody>
      </p:sp>
    </p:spTree>
    <p:extLst>
      <p:ext uri="{BB962C8B-B14F-4D97-AF65-F5344CB8AC3E}">
        <p14:creationId xmlns:p14="http://schemas.microsoft.com/office/powerpoint/2010/main" val="7152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lain Background Dark">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B716192-697D-8D41-B72E-DFAD40903D3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45507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193605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8829-04DC-6840-ADBE-761B796A5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4F9118-E8B9-4D45-89A4-F04199D3C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96435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3" name="Title 1">
            <a:extLst>
              <a:ext uri="{FF2B5EF4-FFF2-40B4-BE49-F238E27FC236}">
                <a16:creationId xmlns:a16="http://schemas.microsoft.com/office/drawing/2014/main" id="{4A9ED8D4-5E77-8A12-9D6B-7050433AF76C}"/>
              </a:ext>
            </a:extLst>
          </p:cNvPr>
          <p:cNvSpPr>
            <a:spLocks noGrp="1"/>
          </p:cNvSpPr>
          <p:nvPr>
            <p:ph type="title" hasCustomPrompt="1"/>
          </p:nvPr>
        </p:nvSpPr>
        <p:spPr>
          <a:xfrm>
            <a:off x="586896" y="368396"/>
            <a:ext cx="8676651" cy="1325563"/>
          </a:xfrm>
        </p:spPr>
        <p:txBody>
          <a:bodyPr/>
          <a:lstStyle>
            <a:lvl1pPr>
              <a:defRPr>
                <a:solidFill>
                  <a:schemeClr val="bg1"/>
                </a:solidFill>
              </a:defRPr>
            </a:lvl1pPr>
          </a:lstStyle>
          <a:p>
            <a:r>
              <a:rPr lang="en-US" dirty="0"/>
              <a:t>Code of Conduct</a:t>
            </a:r>
          </a:p>
        </p:txBody>
      </p:sp>
    </p:spTree>
    <p:extLst>
      <p:ext uri="{BB962C8B-B14F-4D97-AF65-F5344CB8AC3E}">
        <p14:creationId xmlns:p14="http://schemas.microsoft.com/office/powerpoint/2010/main" val="2784968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3" name="Title 1">
            <a:extLst>
              <a:ext uri="{FF2B5EF4-FFF2-40B4-BE49-F238E27FC236}">
                <a16:creationId xmlns:a16="http://schemas.microsoft.com/office/drawing/2014/main" id="{4A9ED8D4-5E77-8A12-9D6B-7050433AF76C}"/>
              </a:ext>
            </a:extLst>
          </p:cNvPr>
          <p:cNvSpPr>
            <a:spLocks noGrp="1"/>
          </p:cNvSpPr>
          <p:nvPr>
            <p:ph type="title" hasCustomPrompt="1"/>
          </p:nvPr>
        </p:nvSpPr>
        <p:spPr>
          <a:xfrm>
            <a:off x="586896" y="368396"/>
            <a:ext cx="8676651" cy="1325563"/>
          </a:xfrm>
        </p:spPr>
        <p:txBody>
          <a:bodyPr/>
          <a:lstStyle>
            <a:lvl1pPr>
              <a:defRPr>
                <a:solidFill>
                  <a:schemeClr val="bg1"/>
                </a:solidFill>
              </a:defRPr>
            </a:lvl1pPr>
          </a:lstStyle>
          <a:p>
            <a:r>
              <a:rPr lang="en-US" dirty="0"/>
              <a:t>Title and content</a:t>
            </a:r>
          </a:p>
        </p:txBody>
      </p:sp>
      <p:sp>
        <p:nvSpPr>
          <p:cNvPr id="5" name="Text Placeholder 4">
            <a:extLst>
              <a:ext uri="{FF2B5EF4-FFF2-40B4-BE49-F238E27FC236}">
                <a16:creationId xmlns:a16="http://schemas.microsoft.com/office/drawing/2014/main" id="{75C7DFE3-EAD4-2963-AFC4-24EC4B1CA42A}"/>
              </a:ext>
            </a:extLst>
          </p:cNvPr>
          <p:cNvSpPr>
            <a:spLocks noGrp="1"/>
          </p:cNvSpPr>
          <p:nvPr>
            <p:ph type="body" sz="quarter" idx="10"/>
          </p:nvPr>
        </p:nvSpPr>
        <p:spPr>
          <a:xfrm>
            <a:off x="586896" y="2045887"/>
            <a:ext cx="10886418" cy="44270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946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1"/>
            <a:ext cx="12192000"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rgbClr val="50505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8" y="3425511"/>
            <a:ext cx="2184961" cy="2184961"/>
          </a:xfrm>
        </p:spPr>
        <p:txBody>
          <a:bodyPr>
            <a:normAutofit/>
          </a:bodyPr>
          <a:lstStyle>
            <a:lvl1pPr marL="0" indent="0">
              <a:buNone/>
              <a:defRPr sz="2400">
                <a:solidFill>
                  <a:srgbClr val="50505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688" y="5953446"/>
            <a:ext cx="635156" cy="605842"/>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4"/>
          <a:stretch>
            <a:fillRect/>
          </a:stretch>
        </p:blipFill>
        <p:spPr>
          <a:xfrm>
            <a:off x="546034" y="501644"/>
            <a:ext cx="3226074" cy="1119430"/>
          </a:xfrm>
          <a:prstGeom prst="rect">
            <a:avLst/>
          </a:prstGeom>
        </p:spPr>
      </p:pic>
    </p:spTree>
    <p:extLst>
      <p:ext uri="{BB962C8B-B14F-4D97-AF65-F5344CB8AC3E}">
        <p14:creationId xmlns:p14="http://schemas.microsoft.com/office/powerpoint/2010/main" val="3133724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67133"/>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243950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433131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4" name="Picture Placeholder 12">
            <a:extLst>
              <a:ext uri="{FF2B5EF4-FFF2-40B4-BE49-F238E27FC236}">
                <a16:creationId xmlns:a16="http://schemas.microsoft.com/office/drawing/2014/main" id="{725A3142-1FC1-404B-B7B6-80841538EAD9}"/>
              </a:ext>
            </a:extLst>
          </p:cNvPr>
          <p:cNvSpPr>
            <a:spLocks noGrp="1"/>
          </p:cNvSpPr>
          <p:nvPr>
            <p:ph type="pic" sz="quarter" idx="21" hasCustomPrompt="1"/>
          </p:nvPr>
        </p:nvSpPr>
        <p:spPr>
          <a:xfrm>
            <a:off x="622313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5" name="Picture Placeholder 12">
            <a:extLst>
              <a:ext uri="{FF2B5EF4-FFF2-40B4-BE49-F238E27FC236}">
                <a16:creationId xmlns:a16="http://schemas.microsoft.com/office/drawing/2014/main" id="{0A6C5D0F-0267-0A48-982A-A7138206C7A6}"/>
              </a:ext>
            </a:extLst>
          </p:cNvPr>
          <p:cNvSpPr>
            <a:spLocks noGrp="1"/>
          </p:cNvSpPr>
          <p:nvPr>
            <p:ph type="pic" sz="quarter" idx="22" hasCustomPrompt="1"/>
          </p:nvPr>
        </p:nvSpPr>
        <p:spPr>
          <a:xfrm>
            <a:off x="811494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AC9279D0-93FB-B84F-A47B-24359FD4232D}"/>
              </a:ext>
            </a:extLst>
          </p:cNvPr>
          <p:cNvSpPr>
            <a:spLocks noGrp="1"/>
          </p:cNvSpPr>
          <p:nvPr>
            <p:ph type="pic" sz="quarter" idx="23" hasCustomPrompt="1"/>
          </p:nvPr>
        </p:nvSpPr>
        <p:spPr>
          <a:xfrm>
            <a:off x="10006765"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0709ABE3-F6B0-7D42-90CD-099442D651A0}"/>
              </a:ext>
            </a:extLst>
          </p:cNvPr>
          <p:cNvSpPr>
            <a:spLocks noGrp="1"/>
          </p:cNvSpPr>
          <p:nvPr>
            <p:ph type="body" sz="quarter" idx="24" hasCustomPrompt="1"/>
          </p:nvPr>
        </p:nvSpPr>
        <p:spPr>
          <a:xfrm>
            <a:off x="236412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1" name="Text Placeholder 19">
            <a:extLst>
              <a:ext uri="{FF2B5EF4-FFF2-40B4-BE49-F238E27FC236}">
                <a16:creationId xmlns:a16="http://schemas.microsoft.com/office/drawing/2014/main" id="{B1EBBF2B-9F15-4948-8EE7-946D493DD4CE}"/>
              </a:ext>
            </a:extLst>
          </p:cNvPr>
          <p:cNvSpPr>
            <a:spLocks noGrp="1"/>
          </p:cNvSpPr>
          <p:nvPr>
            <p:ph type="body" sz="quarter" idx="25" hasCustomPrompt="1"/>
          </p:nvPr>
        </p:nvSpPr>
        <p:spPr>
          <a:xfrm>
            <a:off x="236412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2" name="Text Placeholder 19">
            <a:extLst>
              <a:ext uri="{FF2B5EF4-FFF2-40B4-BE49-F238E27FC236}">
                <a16:creationId xmlns:a16="http://schemas.microsoft.com/office/drawing/2014/main" id="{0E8EC4FA-D172-944F-B512-E0A75CF58E4D}"/>
              </a:ext>
            </a:extLst>
          </p:cNvPr>
          <p:cNvSpPr>
            <a:spLocks noGrp="1"/>
          </p:cNvSpPr>
          <p:nvPr>
            <p:ph type="body" sz="quarter" idx="26" hasCustomPrompt="1"/>
          </p:nvPr>
        </p:nvSpPr>
        <p:spPr>
          <a:xfrm>
            <a:off x="4275308"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3" name="Text Placeholder 19">
            <a:extLst>
              <a:ext uri="{FF2B5EF4-FFF2-40B4-BE49-F238E27FC236}">
                <a16:creationId xmlns:a16="http://schemas.microsoft.com/office/drawing/2014/main" id="{D0BDC71D-32E8-474F-8C0B-A0E2D20970AA}"/>
              </a:ext>
            </a:extLst>
          </p:cNvPr>
          <p:cNvSpPr>
            <a:spLocks noGrp="1"/>
          </p:cNvSpPr>
          <p:nvPr>
            <p:ph type="body" sz="quarter" idx="27" hasCustomPrompt="1"/>
          </p:nvPr>
        </p:nvSpPr>
        <p:spPr>
          <a:xfrm>
            <a:off x="4275308"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4" name="Text Placeholder 19">
            <a:extLst>
              <a:ext uri="{FF2B5EF4-FFF2-40B4-BE49-F238E27FC236}">
                <a16:creationId xmlns:a16="http://schemas.microsoft.com/office/drawing/2014/main" id="{F9ED2236-5245-C944-97E9-B3F96003BCB9}"/>
              </a:ext>
            </a:extLst>
          </p:cNvPr>
          <p:cNvSpPr>
            <a:spLocks noGrp="1"/>
          </p:cNvSpPr>
          <p:nvPr>
            <p:ph type="body" sz="quarter" idx="28" hasCustomPrompt="1"/>
          </p:nvPr>
        </p:nvSpPr>
        <p:spPr>
          <a:xfrm>
            <a:off x="6170011"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5" name="Text Placeholder 19">
            <a:extLst>
              <a:ext uri="{FF2B5EF4-FFF2-40B4-BE49-F238E27FC236}">
                <a16:creationId xmlns:a16="http://schemas.microsoft.com/office/drawing/2014/main" id="{78C271CF-662E-5A43-85EB-2BEDB793CF38}"/>
              </a:ext>
            </a:extLst>
          </p:cNvPr>
          <p:cNvSpPr>
            <a:spLocks noGrp="1"/>
          </p:cNvSpPr>
          <p:nvPr>
            <p:ph type="body" sz="quarter" idx="29" hasCustomPrompt="1"/>
          </p:nvPr>
        </p:nvSpPr>
        <p:spPr>
          <a:xfrm>
            <a:off x="6170011"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9" name="Text Placeholder 19">
            <a:extLst>
              <a:ext uri="{FF2B5EF4-FFF2-40B4-BE49-F238E27FC236}">
                <a16:creationId xmlns:a16="http://schemas.microsoft.com/office/drawing/2014/main" id="{3E6C1554-AA4F-1A4B-9060-1C9F0723F8D8}"/>
              </a:ext>
            </a:extLst>
          </p:cNvPr>
          <p:cNvSpPr>
            <a:spLocks noGrp="1"/>
          </p:cNvSpPr>
          <p:nvPr>
            <p:ph type="body" sz="quarter" idx="30" hasCustomPrompt="1"/>
          </p:nvPr>
        </p:nvSpPr>
        <p:spPr>
          <a:xfrm>
            <a:off x="8064714"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0" name="Text Placeholder 19">
            <a:extLst>
              <a:ext uri="{FF2B5EF4-FFF2-40B4-BE49-F238E27FC236}">
                <a16:creationId xmlns:a16="http://schemas.microsoft.com/office/drawing/2014/main" id="{E0782875-D86E-CB4B-ADCA-566F0F09109B}"/>
              </a:ext>
            </a:extLst>
          </p:cNvPr>
          <p:cNvSpPr>
            <a:spLocks noGrp="1"/>
          </p:cNvSpPr>
          <p:nvPr>
            <p:ph type="body" sz="quarter" idx="31" hasCustomPrompt="1"/>
          </p:nvPr>
        </p:nvSpPr>
        <p:spPr>
          <a:xfrm>
            <a:off x="8064714"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1" name="Text Placeholder 19">
            <a:extLst>
              <a:ext uri="{FF2B5EF4-FFF2-40B4-BE49-F238E27FC236}">
                <a16:creationId xmlns:a16="http://schemas.microsoft.com/office/drawing/2014/main" id="{FAD5D5AE-0E73-BD4F-A11F-90BE50954A76}"/>
              </a:ext>
            </a:extLst>
          </p:cNvPr>
          <p:cNvSpPr>
            <a:spLocks noGrp="1"/>
          </p:cNvSpPr>
          <p:nvPr>
            <p:ph type="body" sz="quarter" idx="32" hasCustomPrompt="1"/>
          </p:nvPr>
        </p:nvSpPr>
        <p:spPr>
          <a:xfrm>
            <a:off x="995117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2" name="Text Placeholder 19">
            <a:extLst>
              <a:ext uri="{FF2B5EF4-FFF2-40B4-BE49-F238E27FC236}">
                <a16:creationId xmlns:a16="http://schemas.microsoft.com/office/drawing/2014/main" id="{8121A024-8119-9C44-98E8-3525A90D62F0}"/>
              </a:ext>
            </a:extLst>
          </p:cNvPr>
          <p:cNvSpPr>
            <a:spLocks noGrp="1"/>
          </p:cNvSpPr>
          <p:nvPr>
            <p:ph type="body" sz="quarter" idx="33" hasCustomPrompt="1"/>
          </p:nvPr>
        </p:nvSpPr>
        <p:spPr>
          <a:xfrm>
            <a:off x="995117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3" name="Text Placeholder 19">
            <a:extLst>
              <a:ext uri="{FF2B5EF4-FFF2-40B4-BE49-F238E27FC236}">
                <a16:creationId xmlns:a16="http://schemas.microsoft.com/office/drawing/2014/main" id="{5ECB3179-0CF5-8944-8E5E-24922FA73853}"/>
              </a:ext>
            </a:extLst>
          </p:cNvPr>
          <p:cNvSpPr>
            <a:spLocks noGrp="1"/>
          </p:cNvSpPr>
          <p:nvPr>
            <p:ph type="body" sz="quarter" idx="34" hasCustomPrompt="1"/>
          </p:nvPr>
        </p:nvSpPr>
        <p:spPr>
          <a:xfrm>
            <a:off x="485902"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4" name="Text Placeholder 19">
            <a:extLst>
              <a:ext uri="{FF2B5EF4-FFF2-40B4-BE49-F238E27FC236}">
                <a16:creationId xmlns:a16="http://schemas.microsoft.com/office/drawing/2014/main" id="{6490EC7E-326F-C145-AA18-08B9AD207D05}"/>
              </a:ext>
            </a:extLst>
          </p:cNvPr>
          <p:cNvSpPr>
            <a:spLocks noGrp="1"/>
          </p:cNvSpPr>
          <p:nvPr>
            <p:ph type="body" sz="quarter" idx="35" hasCustomPrompt="1"/>
          </p:nvPr>
        </p:nvSpPr>
        <p:spPr>
          <a:xfrm>
            <a:off x="485902" y="6074774"/>
            <a:ext cx="1699332" cy="372752"/>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2297612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One Speaker | Plain Background">
    <p:spTree>
      <p:nvGrpSpPr>
        <p:cNvPr id="1" name=""/>
        <p:cNvGrpSpPr/>
        <p:nvPr/>
      </p:nvGrpSpPr>
      <p:grpSpPr>
        <a:xfrm>
          <a:off x="0" y="0"/>
          <a:ext cx="0" cy="0"/>
          <a:chOff x="0" y="0"/>
          <a:chExt cx="0" cy="0"/>
        </a:xfrm>
      </p:grpSpPr>
      <p:pic>
        <p:nvPicPr>
          <p:cNvPr id="27" name="Picture 26" descr="A picture containing indoor, tiled, small, tile&#10;&#10;Description automatically generated">
            <a:extLst>
              <a:ext uri="{FF2B5EF4-FFF2-40B4-BE49-F238E27FC236}">
                <a16:creationId xmlns:a16="http://schemas.microsoft.com/office/drawing/2014/main" id="{43916F20-9179-004D-B079-B74C6FDCD204}"/>
              </a:ext>
            </a:extLst>
          </p:cNvPr>
          <p:cNvPicPr>
            <a:picLocks noChangeAspect="1"/>
          </p:cNvPicPr>
          <p:nvPr userDrawn="1"/>
        </p:nvPicPr>
        <p:blipFill rotWithShape="1">
          <a:blip r:embed="rId2"/>
          <a:srcRect t="-1" r="7382" b="133"/>
          <a:stretch/>
        </p:blipFill>
        <p:spPr>
          <a:xfrm>
            <a:off x="0" y="4865"/>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67133"/>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243950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433131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4" name="Picture Placeholder 12">
            <a:extLst>
              <a:ext uri="{FF2B5EF4-FFF2-40B4-BE49-F238E27FC236}">
                <a16:creationId xmlns:a16="http://schemas.microsoft.com/office/drawing/2014/main" id="{725A3142-1FC1-404B-B7B6-80841538EAD9}"/>
              </a:ext>
            </a:extLst>
          </p:cNvPr>
          <p:cNvSpPr>
            <a:spLocks noGrp="1"/>
          </p:cNvSpPr>
          <p:nvPr>
            <p:ph type="pic" sz="quarter" idx="21" hasCustomPrompt="1"/>
          </p:nvPr>
        </p:nvSpPr>
        <p:spPr>
          <a:xfrm>
            <a:off x="622313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5" name="Picture Placeholder 12">
            <a:extLst>
              <a:ext uri="{FF2B5EF4-FFF2-40B4-BE49-F238E27FC236}">
                <a16:creationId xmlns:a16="http://schemas.microsoft.com/office/drawing/2014/main" id="{0A6C5D0F-0267-0A48-982A-A7138206C7A6}"/>
              </a:ext>
            </a:extLst>
          </p:cNvPr>
          <p:cNvSpPr>
            <a:spLocks noGrp="1"/>
          </p:cNvSpPr>
          <p:nvPr>
            <p:ph type="pic" sz="quarter" idx="22" hasCustomPrompt="1"/>
          </p:nvPr>
        </p:nvSpPr>
        <p:spPr>
          <a:xfrm>
            <a:off x="811494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AC9279D0-93FB-B84F-A47B-24359FD4232D}"/>
              </a:ext>
            </a:extLst>
          </p:cNvPr>
          <p:cNvSpPr>
            <a:spLocks noGrp="1"/>
          </p:cNvSpPr>
          <p:nvPr>
            <p:ph type="pic" sz="quarter" idx="23" hasCustomPrompt="1"/>
          </p:nvPr>
        </p:nvSpPr>
        <p:spPr>
          <a:xfrm>
            <a:off x="10006765"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0709ABE3-F6B0-7D42-90CD-099442D651A0}"/>
              </a:ext>
            </a:extLst>
          </p:cNvPr>
          <p:cNvSpPr>
            <a:spLocks noGrp="1"/>
          </p:cNvSpPr>
          <p:nvPr>
            <p:ph type="body" sz="quarter" idx="24" hasCustomPrompt="1"/>
          </p:nvPr>
        </p:nvSpPr>
        <p:spPr>
          <a:xfrm>
            <a:off x="236412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1" name="Text Placeholder 19">
            <a:extLst>
              <a:ext uri="{FF2B5EF4-FFF2-40B4-BE49-F238E27FC236}">
                <a16:creationId xmlns:a16="http://schemas.microsoft.com/office/drawing/2014/main" id="{B1EBBF2B-9F15-4948-8EE7-946D493DD4CE}"/>
              </a:ext>
            </a:extLst>
          </p:cNvPr>
          <p:cNvSpPr>
            <a:spLocks noGrp="1"/>
          </p:cNvSpPr>
          <p:nvPr>
            <p:ph type="body" sz="quarter" idx="25" hasCustomPrompt="1"/>
          </p:nvPr>
        </p:nvSpPr>
        <p:spPr>
          <a:xfrm>
            <a:off x="236412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2" name="Text Placeholder 19">
            <a:extLst>
              <a:ext uri="{FF2B5EF4-FFF2-40B4-BE49-F238E27FC236}">
                <a16:creationId xmlns:a16="http://schemas.microsoft.com/office/drawing/2014/main" id="{0E8EC4FA-D172-944F-B512-E0A75CF58E4D}"/>
              </a:ext>
            </a:extLst>
          </p:cNvPr>
          <p:cNvSpPr>
            <a:spLocks noGrp="1"/>
          </p:cNvSpPr>
          <p:nvPr>
            <p:ph type="body" sz="quarter" idx="26" hasCustomPrompt="1"/>
          </p:nvPr>
        </p:nvSpPr>
        <p:spPr>
          <a:xfrm>
            <a:off x="4275308"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3" name="Text Placeholder 19">
            <a:extLst>
              <a:ext uri="{FF2B5EF4-FFF2-40B4-BE49-F238E27FC236}">
                <a16:creationId xmlns:a16="http://schemas.microsoft.com/office/drawing/2014/main" id="{D0BDC71D-32E8-474F-8C0B-A0E2D20970AA}"/>
              </a:ext>
            </a:extLst>
          </p:cNvPr>
          <p:cNvSpPr>
            <a:spLocks noGrp="1"/>
          </p:cNvSpPr>
          <p:nvPr>
            <p:ph type="body" sz="quarter" idx="27" hasCustomPrompt="1"/>
          </p:nvPr>
        </p:nvSpPr>
        <p:spPr>
          <a:xfrm>
            <a:off x="4275308"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4" name="Text Placeholder 19">
            <a:extLst>
              <a:ext uri="{FF2B5EF4-FFF2-40B4-BE49-F238E27FC236}">
                <a16:creationId xmlns:a16="http://schemas.microsoft.com/office/drawing/2014/main" id="{F9ED2236-5245-C944-97E9-B3F96003BCB9}"/>
              </a:ext>
            </a:extLst>
          </p:cNvPr>
          <p:cNvSpPr>
            <a:spLocks noGrp="1"/>
          </p:cNvSpPr>
          <p:nvPr>
            <p:ph type="body" sz="quarter" idx="28" hasCustomPrompt="1"/>
          </p:nvPr>
        </p:nvSpPr>
        <p:spPr>
          <a:xfrm>
            <a:off x="6170011"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5" name="Text Placeholder 19">
            <a:extLst>
              <a:ext uri="{FF2B5EF4-FFF2-40B4-BE49-F238E27FC236}">
                <a16:creationId xmlns:a16="http://schemas.microsoft.com/office/drawing/2014/main" id="{78C271CF-662E-5A43-85EB-2BEDB793CF38}"/>
              </a:ext>
            </a:extLst>
          </p:cNvPr>
          <p:cNvSpPr>
            <a:spLocks noGrp="1"/>
          </p:cNvSpPr>
          <p:nvPr>
            <p:ph type="body" sz="quarter" idx="29" hasCustomPrompt="1"/>
          </p:nvPr>
        </p:nvSpPr>
        <p:spPr>
          <a:xfrm>
            <a:off x="6170011"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9" name="Text Placeholder 19">
            <a:extLst>
              <a:ext uri="{FF2B5EF4-FFF2-40B4-BE49-F238E27FC236}">
                <a16:creationId xmlns:a16="http://schemas.microsoft.com/office/drawing/2014/main" id="{3E6C1554-AA4F-1A4B-9060-1C9F0723F8D8}"/>
              </a:ext>
            </a:extLst>
          </p:cNvPr>
          <p:cNvSpPr>
            <a:spLocks noGrp="1"/>
          </p:cNvSpPr>
          <p:nvPr>
            <p:ph type="body" sz="quarter" idx="30" hasCustomPrompt="1"/>
          </p:nvPr>
        </p:nvSpPr>
        <p:spPr>
          <a:xfrm>
            <a:off x="8064714"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0" name="Text Placeholder 19">
            <a:extLst>
              <a:ext uri="{FF2B5EF4-FFF2-40B4-BE49-F238E27FC236}">
                <a16:creationId xmlns:a16="http://schemas.microsoft.com/office/drawing/2014/main" id="{E0782875-D86E-CB4B-ADCA-566F0F09109B}"/>
              </a:ext>
            </a:extLst>
          </p:cNvPr>
          <p:cNvSpPr>
            <a:spLocks noGrp="1"/>
          </p:cNvSpPr>
          <p:nvPr>
            <p:ph type="body" sz="quarter" idx="31" hasCustomPrompt="1"/>
          </p:nvPr>
        </p:nvSpPr>
        <p:spPr>
          <a:xfrm>
            <a:off x="8064714"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1" name="Text Placeholder 19">
            <a:extLst>
              <a:ext uri="{FF2B5EF4-FFF2-40B4-BE49-F238E27FC236}">
                <a16:creationId xmlns:a16="http://schemas.microsoft.com/office/drawing/2014/main" id="{FAD5D5AE-0E73-BD4F-A11F-90BE50954A76}"/>
              </a:ext>
            </a:extLst>
          </p:cNvPr>
          <p:cNvSpPr>
            <a:spLocks noGrp="1"/>
          </p:cNvSpPr>
          <p:nvPr>
            <p:ph type="body" sz="quarter" idx="32" hasCustomPrompt="1"/>
          </p:nvPr>
        </p:nvSpPr>
        <p:spPr>
          <a:xfrm>
            <a:off x="995117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2" name="Text Placeholder 19">
            <a:extLst>
              <a:ext uri="{FF2B5EF4-FFF2-40B4-BE49-F238E27FC236}">
                <a16:creationId xmlns:a16="http://schemas.microsoft.com/office/drawing/2014/main" id="{8121A024-8119-9C44-98E8-3525A90D62F0}"/>
              </a:ext>
            </a:extLst>
          </p:cNvPr>
          <p:cNvSpPr>
            <a:spLocks noGrp="1"/>
          </p:cNvSpPr>
          <p:nvPr>
            <p:ph type="body" sz="quarter" idx="33" hasCustomPrompt="1"/>
          </p:nvPr>
        </p:nvSpPr>
        <p:spPr>
          <a:xfrm>
            <a:off x="995117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3" name="Text Placeholder 19">
            <a:extLst>
              <a:ext uri="{FF2B5EF4-FFF2-40B4-BE49-F238E27FC236}">
                <a16:creationId xmlns:a16="http://schemas.microsoft.com/office/drawing/2014/main" id="{5ECB3179-0CF5-8944-8E5E-24922FA73853}"/>
              </a:ext>
            </a:extLst>
          </p:cNvPr>
          <p:cNvSpPr>
            <a:spLocks noGrp="1"/>
          </p:cNvSpPr>
          <p:nvPr>
            <p:ph type="body" sz="quarter" idx="34" hasCustomPrompt="1"/>
          </p:nvPr>
        </p:nvSpPr>
        <p:spPr>
          <a:xfrm>
            <a:off x="485902"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4" name="Text Placeholder 19">
            <a:extLst>
              <a:ext uri="{FF2B5EF4-FFF2-40B4-BE49-F238E27FC236}">
                <a16:creationId xmlns:a16="http://schemas.microsoft.com/office/drawing/2014/main" id="{6490EC7E-326F-C145-AA18-08B9AD207D05}"/>
              </a:ext>
            </a:extLst>
          </p:cNvPr>
          <p:cNvSpPr>
            <a:spLocks noGrp="1"/>
          </p:cNvSpPr>
          <p:nvPr>
            <p:ph type="body" sz="quarter" idx="35" hasCustomPrompt="1"/>
          </p:nvPr>
        </p:nvSpPr>
        <p:spPr>
          <a:xfrm>
            <a:off x="485902" y="6074774"/>
            <a:ext cx="1699332" cy="372752"/>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445238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One Speaker | Plain Background">
    <p:spTree>
      <p:nvGrpSpPr>
        <p:cNvPr id="1" name=""/>
        <p:cNvGrpSpPr/>
        <p:nvPr/>
      </p:nvGrpSpPr>
      <p:grpSpPr>
        <a:xfrm>
          <a:off x="0" y="0"/>
          <a:ext cx="0" cy="0"/>
          <a:chOff x="0" y="0"/>
          <a:chExt cx="0" cy="0"/>
        </a:xfrm>
      </p:grpSpPr>
      <p:pic>
        <p:nvPicPr>
          <p:cNvPr id="27" name="Picture 26" descr="A picture containing building, small, sitting, table&#10;&#10;Description automatically generated">
            <a:extLst>
              <a:ext uri="{FF2B5EF4-FFF2-40B4-BE49-F238E27FC236}">
                <a16:creationId xmlns:a16="http://schemas.microsoft.com/office/drawing/2014/main" id="{3ACB65BE-42C6-D84A-A7EC-F5B5447637F6}"/>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67133"/>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243950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433131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4" name="Picture Placeholder 12">
            <a:extLst>
              <a:ext uri="{FF2B5EF4-FFF2-40B4-BE49-F238E27FC236}">
                <a16:creationId xmlns:a16="http://schemas.microsoft.com/office/drawing/2014/main" id="{725A3142-1FC1-404B-B7B6-80841538EAD9}"/>
              </a:ext>
            </a:extLst>
          </p:cNvPr>
          <p:cNvSpPr>
            <a:spLocks noGrp="1"/>
          </p:cNvSpPr>
          <p:nvPr>
            <p:ph type="pic" sz="quarter" idx="21" hasCustomPrompt="1"/>
          </p:nvPr>
        </p:nvSpPr>
        <p:spPr>
          <a:xfrm>
            <a:off x="6223134"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5" name="Picture Placeholder 12">
            <a:extLst>
              <a:ext uri="{FF2B5EF4-FFF2-40B4-BE49-F238E27FC236}">
                <a16:creationId xmlns:a16="http://schemas.microsoft.com/office/drawing/2014/main" id="{0A6C5D0F-0267-0A48-982A-A7138206C7A6}"/>
              </a:ext>
            </a:extLst>
          </p:cNvPr>
          <p:cNvSpPr>
            <a:spLocks noGrp="1"/>
          </p:cNvSpPr>
          <p:nvPr>
            <p:ph type="pic" sz="quarter" idx="22" hasCustomPrompt="1"/>
          </p:nvPr>
        </p:nvSpPr>
        <p:spPr>
          <a:xfrm>
            <a:off x="8114949"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AC9279D0-93FB-B84F-A47B-24359FD4232D}"/>
              </a:ext>
            </a:extLst>
          </p:cNvPr>
          <p:cNvSpPr>
            <a:spLocks noGrp="1"/>
          </p:cNvSpPr>
          <p:nvPr>
            <p:ph type="pic" sz="quarter" idx="23" hasCustomPrompt="1"/>
          </p:nvPr>
        </p:nvSpPr>
        <p:spPr>
          <a:xfrm>
            <a:off x="10006765" y="3614920"/>
            <a:ext cx="1637546" cy="1637546"/>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0709ABE3-F6B0-7D42-90CD-099442D651A0}"/>
              </a:ext>
            </a:extLst>
          </p:cNvPr>
          <p:cNvSpPr>
            <a:spLocks noGrp="1"/>
          </p:cNvSpPr>
          <p:nvPr>
            <p:ph type="body" sz="quarter" idx="24" hasCustomPrompt="1"/>
          </p:nvPr>
        </p:nvSpPr>
        <p:spPr>
          <a:xfrm>
            <a:off x="236412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1" name="Text Placeholder 19">
            <a:extLst>
              <a:ext uri="{FF2B5EF4-FFF2-40B4-BE49-F238E27FC236}">
                <a16:creationId xmlns:a16="http://schemas.microsoft.com/office/drawing/2014/main" id="{B1EBBF2B-9F15-4948-8EE7-946D493DD4CE}"/>
              </a:ext>
            </a:extLst>
          </p:cNvPr>
          <p:cNvSpPr>
            <a:spLocks noGrp="1"/>
          </p:cNvSpPr>
          <p:nvPr>
            <p:ph type="body" sz="quarter" idx="25" hasCustomPrompt="1"/>
          </p:nvPr>
        </p:nvSpPr>
        <p:spPr>
          <a:xfrm>
            <a:off x="236412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2" name="Text Placeholder 19">
            <a:extLst>
              <a:ext uri="{FF2B5EF4-FFF2-40B4-BE49-F238E27FC236}">
                <a16:creationId xmlns:a16="http://schemas.microsoft.com/office/drawing/2014/main" id="{0E8EC4FA-D172-944F-B512-E0A75CF58E4D}"/>
              </a:ext>
            </a:extLst>
          </p:cNvPr>
          <p:cNvSpPr>
            <a:spLocks noGrp="1"/>
          </p:cNvSpPr>
          <p:nvPr>
            <p:ph type="body" sz="quarter" idx="26" hasCustomPrompt="1"/>
          </p:nvPr>
        </p:nvSpPr>
        <p:spPr>
          <a:xfrm>
            <a:off x="4275308"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3" name="Text Placeholder 19">
            <a:extLst>
              <a:ext uri="{FF2B5EF4-FFF2-40B4-BE49-F238E27FC236}">
                <a16:creationId xmlns:a16="http://schemas.microsoft.com/office/drawing/2014/main" id="{D0BDC71D-32E8-474F-8C0B-A0E2D20970AA}"/>
              </a:ext>
            </a:extLst>
          </p:cNvPr>
          <p:cNvSpPr>
            <a:spLocks noGrp="1"/>
          </p:cNvSpPr>
          <p:nvPr>
            <p:ph type="body" sz="quarter" idx="27" hasCustomPrompt="1"/>
          </p:nvPr>
        </p:nvSpPr>
        <p:spPr>
          <a:xfrm>
            <a:off x="4275308"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4" name="Text Placeholder 19">
            <a:extLst>
              <a:ext uri="{FF2B5EF4-FFF2-40B4-BE49-F238E27FC236}">
                <a16:creationId xmlns:a16="http://schemas.microsoft.com/office/drawing/2014/main" id="{F9ED2236-5245-C944-97E9-B3F96003BCB9}"/>
              </a:ext>
            </a:extLst>
          </p:cNvPr>
          <p:cNvSpPr>
            <a:spLocks noGrp="1"/>
          </p:cNvSpPr>
          <p:nvPr>
            <p:ph type="body" sz="quarter" idx="28" hasCustomPrompt="1"/>
          </p:nvPr>
        </p:nvSpPr>
        <p:spPr>
          <a:xfrm>
            <a:off x="6170011"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35" name="Text Placeholder 19">
            <a:extLst>
              <a:ext uri="{FF2B5EF4-FFF2-40B4-BE49-F238E27FC236}">
                <a16:creationId xmlns:a16="http://schemas.microsoft.com/office/drawing/2014/main" id="{78C271CF-662E-5A43-85EB-2BEDB793CF38}"/>
              </a:ext>
            </a:extLst>
          </p:cNvPr>
          <p:cNvSpPr>
            <a:spLocks noGrp="1"/>
          </p:cNvSpPr>
          <p:nvPr>
            <p:ph type="body" sz="quarter" idx="29" hasCustomPrompt="1"/>
          </p:nvPr>
        </p:nvSpPr>
        <p:spPr>
          <a:xfrm>
            <a:off x="6170011"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39" name="Text Placeholder 19">
            <a:extLst>
              <a:ext uri="{FF2B5EF4-FFF2-40B4-BE49-F238E27FC236}">
                <a16:creationId xmlns:a16="http://schemas.microsoft.com/office/drawing/2014/main" id="{3E6C1554-AA4F-1A4B-9060-1C9F0723F8D8}"/>
              </a:ext>
            </a:extLst>
          </p:cNvPr>
          <p:cNvSpPr>
            <a:spLocks noGrp="1"/>
          </p:cNvSpPr>
          <p:nvPr>
            <p:ph type="body" sz="quarter" idx="30" hasCustomPrompt="1"/>
          </p:nvPr>
        </p:nvSpPr>
        <p:spPr>
          <a:xfrm>
            <a:off x="8064714"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0" name="Text Placeholder 19">
            <a:extLst>
              <a:ext uri="{FF2B5EF4-FFF2-40B4-BE49-F238E27FC236}">
                <a16:creationId xmlns:a16="http://schemas.microsoft.com/office/drawing/2014/main" id="{E0782875-D86E-CB4B-ADCA-566F0F09109B}"/>
              </a:ext>
            </a:extLst>
          </p:cNvPr>
          <p:cNvSpPr>
            <a:spLocks noGrp="1"/>
          </p:cNvSpPr>
          <p:nvPr>
            <p:ph type="body" sz="quarter" idx="31" hasCustomPrompt="1"/>
          </p:nvPr>
        </p:nvSpPr>
        <p:spPr>
          <a:xfrm>
            <a:off x="8064714"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1" name="Text Placeholder 19">
            <a:extLst>
              <a:ext uri="{FF2B5EF4-FFF2-40B4-BE49-F238E27FC236}">
                <a16:creationId xmlns:a16="http://schemas.microsoft.com/office/drawing/2014/main" id="{FAD5D5AE-0E73-BD4F-A11F-90BE50954A76}"/>
              </a:ext>
            </a:extLst>
          </p:cNvPr>
          <p:cNvSpPr>
            <a:spLocks noGrp="1"/>
          </p:cNvSpPr>
          <p:nvPr>
            <p:ph type="body" sz="quarter" idx="32" hasCustomPrompt="1"/>
          </p:nvPr>
        </p:nvSpPr>
        <p:spPr>
          <a:xfrm>
            <a:off x="9951179"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2" name="Text Placeholder 19">
            <a:extLst>
              <a:ext uri="{FF2B5EF4-FFF2-40B4-BE49-F238E27FC236}">
                <a16:creationId xmlns:a16="http://schemas.microsoft.com/office/drawing/2014/main" id="{8121A024-8119-9C44-98E8-3525A90D62F0}"/>
              </a:ext>
            </a:extLst>
          </p:cNvPr>
          <p:cNvSpPr>
            <a:spLocks noGrp="1"/>
          </p:cNvSpPr>
          <p:nvPr>
            <p:ph type="body" sz="quarter" idx="33" hasCustomPrompt="1"/>
          </p:nvPr>
        </p:nvSpPr>
        <p:spPr>
          <a:xfrm>
            <a:off x="9951179" y="6074774"/>
            <a:ext cx="1699332" cy="372752"/>
          </a:xfrm>
        </p:spPr>
        <p:txBody>
          <a:bodyPr>
            <a:normAutofit/>
          </a:bodyPr>
          <a:lstStyle>
            <a:lvl1pPr marL="0" indent="0">
              <a:buNone/>
              <a:defRPr sz="1600" b="0">
                <a:solidFill>
                  <a:schemeClr val="bg1"/>
                </a:solidFill>
              </a:defRPr>
            </a:lvl1pPr>
          </a:lstStyle>
          <a:p>
            <a:pPr lvl="0"/>
            <a:r>
              <a:rPr lang="en-US"/>
              <a:t>Title</a:t>
            </a:r>
          </a:p>
        </p:txBody>
      </p:sp>
      <p:sp>
        <p:nvSpPr>
          <p:cNvPr id="43" name="Text Placeholder 19">
            <a:extLst>
              <a:ext uri="{FF2B5EF4-FFF2-40B4-BE49-F238E27FC236}">
                <a16:creationId xmlns:a16="http://schemas.microsoft.com/office/drawing/2014/main" id="{5ECB3179-0CF5-8944-8E5E-24922FA73853}"/>
              </a:ext>
            </a:extLst>
          </p:cNvPr>
          <p:cNvSpPr>
            <a:spLocks noGrp="1"/>
          </p:cNvSpPr>
          <p:nvPr>
            <p:ph type="body" sz="quarter" idx="34" hasCustomPrompt="1"/>
          </p:nvPr>
        </p:nvSpPr>
        <p:spPr>
          <a:xfrm>
            <a:off x="485902" y="5396048"/>
            <a:ext cx="1699332" cy="678713"/>
          </a:xfrm>
        </p:spPr>
        <p:txBody>
          <a:bodyPr>
            <a:normAutofit/>
          </a:bodyPr>
          <a:lstStyle>
            <a:lvl1pPr marL="0" indent="0">
              <a:buNone/>
              <a:defRPr sz="1800" b="1">
                <a:solidFill>
                  <a:schemeClr val="bg1"/>
                </a:solidFill>
              </a:defRPr>
            </a:lvl1pPr>
          </a:lstStyle>
          <a:p>
            <a:pPr lvl="0"/>
            <a:r>
              <a:rPr lang="en-US"/>
              <a:t>Speaker </a:t>
            </a:r>
          </a:p>
          <a:p>
            <a:pPr lvl="0"/>
            <a:r>
              <a:rPr lang="en-US"/>
              <a:t>Name</a:t>
            </a:r>
          </a:p>
        </p:txBody>
      </p:sp>
      <p:sp>
        <p:nvSpPr>
          <p:cNvPr id="44" name="Text Placeholder 19">
            <a:extLst>
              <a:ext uri="{FF2B5EF4-FFF2-40B4-BE49-F238E27FC236}">
                <a16:creationId xmlns:a16="http://schemas.microsoft.com/office/drawing/2014/main" id="{6490EC7E-326F-C145-AA18-08B9AD207D05}"/>
              </a:ext>
            </a:extLst>
          </p:cNvPr>
          <p:cNvSpPr>
            <a:spLocks noGrp="1"/>
          </p:cNvSpPr>
          <p:nvPr>
            <p:ph type="body" sz="quarter" idx="35" hasCustomPrompt="1"/>
          </p:nvPr>
        </p:nvSpPr>
        <p:spPr>
          <a:xfrm>
            <a:off x="485902" y="6074774"/>
            <a:ext cx="1699332" cy="372752"/>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2500278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One Speaker | Plain Background">
    <p:spTree>
      <p:nvGrpSpPr>
        <p:cNvPr id="1" name=""/>
        <p:cNvGrpSpPr/>
        <p:nvPr/>
      </p:nvGrpSpPr>
      <p:grpSpPr>
        <a:xfrm>
          <a:off x="0" y="0"/>
          <a:ext cx="0" cy="0"/>
          <a:chOff x="0" y="0"/>
          <a:chExt cx="0" cy="0"/>
        </a:xfrm>
      </p:grpSpPr>
      <p:pic>
        <p:nvPicPr>
          <p:cNvPr id="28" name="Picture 27" descr="A close up of a tiled wall&#10;&#10;Description automatically generated">
            <a:extLst>
              <a:ext uri="{FF2B5EF4-FFF2-40B4-BE49-F238E27FC236}">
                <a16:creationId xmlns:a16="http://schemas.microsoft.com/office/drawing/2014/main" id="{7B0D2252-1D90-5648-96C8-83CCA6427872}"/>
              </a:ext>
            </a:extLst>
          </p:cNvPr>
          <p:cNvPicPr>
            <a:picLocks noChangeAspect="1"/>
          </p:cNvPicPr>
          <p:nvPr userDrawn="1"/>
        </p:nvPicPr>
        <p:blipFill rotWithShape="1">
          <a:blip r:embed="rId2"/>
          <a:srcRect l="1220" t="4283" r="13895" b="4189"/>
          <a:stretch/>
        </p:blipFill>
        <p:spPr>
          <a:xfrm>
            <a:off x="1" y="1"/>
            <a:ext cx="12192000"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67133"/>
            <a:ext cx="6760585" cy="1325563"/>
          </a:xfrm>
        </p:spPr>
        <p:txBody>
          <a:bodyPr/>
          <a:lstStyle>
            <a:lvl1pPr>
              <a:defRPr>
                <a:solidFill>
                  <a:srgbClr val="505050"/>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9"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2439504"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4331319"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24" name="Picture Placeholder 12">
            <a:extLst>
              <a:ext uri="{FF2B5EF4-FFF2-40B4-BE49-F238E27FC236}">
                <a16:creationId xmlns:a16="http://schemas.microsoft.com/office/drawing/2014/main" id="{725A3142-1FC1-404B-B7B6-80841538EAD9}"/>
              </a:ext>
            </a:extLst>
          </p:cNvPr>
          <p:cNvSpPr>
            <a:spLocks noGrp="1"/>
          </p:cNvSpPr>
          <p:nvPr>
            <p:ph type="pic" sz="quarter" idx="21" hasCustomPrompt="1"/>
          </p:nvPr>
        </p:nvSpPr>
        <p:spPr>
          <a:xfrm>
            <a:off x="6223134"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25" name="Picture Placeholder 12">
            <a:extLst>
              <a:ext uri="{FF2B5EF4-FFF2-40B4-BE49-F238E27FC236}">
                <a16:creationId xmlns:a16="http://schemas.microsoft.com/office/drawing/2014/main" id="{0A6C5D0F-0267-0A48-982A-A7138206C7A6}"/>
              </a:ext>
            </a:extLst>
          </p:cNvPr>
          <p:cNvSpPr>
            <a:spLocks noGrp="1"/>
          </p:cNvSpPr>
          <p:nvPr>
            <p:ph type="pic" sz="quarter" idx="22" hasCustomPrompt="1"/>
          </p:nvPr>
        </p:nvSpPr>
        <p:spPr>
          <a:xfrm>
            <a:off x="8114949"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26" name="Picture Placeholder 12">
            <a:extLst>
              <a:ext uri="{FF2B5EF4-FFF2-40B4-BE49-F238E27FC236}">
                <a16:creationId xmlns:a16="http://schemas.microsoft.com/office/drawing/2014/main" id="{AC9279D0-93FB-B84F-A47B-24359FD4232D}"/>
              </a:ext>
            </a:extLst>
          </p:cNvPr>
          <p:cNvSpPr>
            <a:spLocks noGrp="1"/>
          </p:cNvSpPr>
          <p:nvPr>
            <p:ph type="pic" sz="quarter" idx="23" hasCustomPrompt="1"/>
          </p:nvPr>
        </p:nvSpPr>
        <p:spPr>
          <a:xfrm>
            <a:off x="10006765" y="3614920"/>
            <a:ext cx="1637546" cy="1637546"/>
          </a:xfrm>
        </p:spPr>
        <p:txBody>
          <a:bodyPr>
            <a:normAutofit/>
          </a:bodyPr>
          <a:lstStyle>
            <a:lvl1pPr marL="0" indent="0">
              <a:buNone/>
              <a:defRPr sz="2400">
                <a:solidFill>
                  <a:srgbClr val="505050"/>
                </a:solidFill>
              </a:defRPr>
            </a:lvl1pPr>
          </a:lstStyle>
          <a:p>
            <a:r>
              <a:rPr lang="en-US"/>
              <a:t>Speaker Photo</a:t>
            </a:r>
          </a:p>
        </p:txBody>
      </p:sp>
      <p:sp>
        <p:nvSpPr>
          <p:cNvPr id="30" name="Text Placeholder 19">
            <a:extLst>
              <a:ext uri="{FF2B5EF4-FFF2-40B4-BE49-F238E27FC236}">
                <a16:creationId xmlns:a16="http://schemas.microsoft.com/office/drawing/2014/main" id="{0709ABE3-F6B0-7D42-90CD-099442D651A0}"/>
              </a:ext>
            </a:extLst>
          </p:cNvPr>
          <p:cNvSpPr>
            <a:spLocks noGrp="1"/>
          </p:cNvSpPr>
          <p:nvPr>
            <p:ph type="body" sz="quarter" idx="24" hasCustomPrompt="1"/>
          </p:nvPr>
        </p:nvSpPr>
        <p:spPr>
          <a:xfrm>
            <a:off x="2364129"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31" name="Text Placeholder 19">
            <a:extLst>
              <a:ext uri="{FF2B5EF4-FFF2-40B4-BE49-F238E27FC236}">
                <a16:creationId xmlns:a16="http://schemas.microsoft.com/office/drawing/2014/main" id="{B1EBBF2B-9F15-4948-8EE7-946D493DD4CE}"/>
              </a:ext>
            </a:extLst>
          </p:cNvPr>
          <p:cNvSpPr>
            <a:spLocks noGrp="1"/>
          </p:cNvSpPr>
          <p:nvPr>
            <p:ph type="body" sz="quarter" idx="25" hasCustomPrompt="1"/>
          </p:nvPr>
        </p:nvSpPr>
        <p:spPr>
          <a:xfrm>
            <a:off x="2364129" y="6074774"/>
            <a:ext cx="1699332" cy="372752"/>
          </a:xfrm>
        </p:spPr>
        <p:txBody>
          <a:bodyPr>
            <a:normAutofit/>
          </a:bodyPr>
          <a:lstStyle>
            <a:lvl1pPr marL="0" indent="0">
              <a:buNone/>
              <a:defRPr sz="1600" b="0">
                <a:solidFill>
                  <a:srgbClr val="505050"/>
                </a:solidFill>
              </a:defRPr>
            </a:lvl1pPr>
          </a:lstStyle>
          <a:p>
            <a:pPr lvl="0"/>
            <a:r>
              <a:rPr lang="en-US"/>
              <a:t>Title</a:t>
            </a:r>
          </a:p>
        </p:txBody>
      </p:sp>
      <p:sp>
        <p:nvSpPr>
          <p:cNvPr id="32" name="Text Placeholder 19">
            <a:extLst>
              <a:ext uri="{FF2B5EF4-FFF2-40B4-BE49-F238E27FC236}">
                <a16:creationId xmlns:a16="http://schemas.microsoft.com/office/drawing/2014/main" id="{0E8EC4FA-D172-944F-B512-E0A75CF58E4D}"/>
              </a:ext>
            </a:extLst>
          </p:cNvPr>
          <p:cNvSpPr>
            <a:spLocks noGrp="1"/>
          </p:cNvSpPr>
          <p:nvPr>
            <p:ph type="body" sz="quarter" idx="26" hasCustomPrompt="1"/>
          </p:nvPr>
        </p:nvSpPr>
        <p:spPr>
          <a:xfrm>
            <a:off x="4275308"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33" name="Text Placeholder 19">
            <a:extLst>
              <a:ext uri="{FF2B5EF4-FFF2-40B4-BE49-F238E27FC236}">
                <a16:creationId xmlns:a16="http://schemas.microsoft.com/office/drawing/2014/main" id="{D0BDC71D-32E8-474F-8C0B-A0E2D20970AA}"/>
              </a:ext>
            </a:extLst>
          </p:cNvPr>
          <p:cNvSpPr>
            <a:spLocks noGrp="1"/>
          </p:cNvSpPr>
          <p:nvPr>
            <p:ph type="body" sz="quarter" idx="27" hasCustomPrompt="1"/>
          </p:nvPr>
        </p:nvSpPr>
        <p:spPr>
          <a:xfrm>
            <a:off x="4275308" y="6074774"/>
            <a:ext cx="1699332" cy="372752"/>
          </a:xfrm>
        </p:spPr>
        <p:txBody>
          <a:bodyPr>
            <a:normAutofit/>
          </a:bodyPr>
          <a:lstStyle>
            <a:lvl1pPr marL="0" indent="0">
              <a:buNone/>
              <a:defRPr sz="1600" b="0">
                <a:solidFill>
                  <a:srgbClr val="505050"/>
                </a:solidFill>
              </a:defRPr>
            </a:lvl1pPr>
          </a:lstStyle>
          <a:p>
            <a:pPr lvl="0"/>
            <a:r>
              <a:rPr lang="en-US"/>
              <a:t>Title</a:t>
            </a:r>
          </a:p>
        </p:txBody>
      </p:sp>
      <p:sp>
        <p:nvSpPr>
          <p:cNvPr id="34" name="Text Placeholder 19">
            <a:extLst>
              <a:ext uri="{FF2B5EF4-FFF2-40B4-BE49-F238E27FC236}">
                <a16:creationId xmlns:a16="http://schemas.microsoft.com/office/drawing/2014/main" id="{F9ED2236-5245-C944-97E9-B3F96003BCB9}"/>
              </a:ext>
            </a:extLst>
          </p:cNvPr>
          <p:cNvSpPr>
            <a:spLocks noGrp="1"/>
          </p:cNvSpPr>
          <p:nvPr>
            <p:ph type="body" sz="quarter" idx="28" hasCustomPrompt="1"/>
          </p:nvPr>
        </p:nvSpPr>
        <p:spPr>
          <a:xfrm>
            <a:off x="6170011"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35" name="Text Placeholder 19">
            <a:extLst>
              <a:ext uri="{FF2B5EF4-FFF2-40B4-BE49-F238E27FC236}">
                <a16:creationId xmlns:a16="http://schemas.microsoft.com/office/drawing/2014/main" id="{78C271CF-662E-5A43-85EB-2BEDB793CF38}"/>
              </a:ext>
            </a:extLst>
          </p:cNvPr>
          <p:cNvSpPr>
            <a:spLocks noGrp="1"/>
          </p:cNvSpPr>
          <p:nvPr>
            <p:ph type="body" sz="quarter" idx="29" hasCustomPrompt="1"/>
          </p:nvPr>
        </p:nvSpPr>
        <p:spPr>
          <a:xfrm>
            <a:off x="6170011" y="6074774"/>
            <a:ext cx="1699332" cy="372752"/>
          </a:xfrm>
        </p:spPr>
        <p:txBody>
          <a:bodyPr>
            <a:normAutofit/>
          </a:bodyPr>
          <a:lstStyle>
            <a:lvl1pPr marL="0" indent="0">
              <a:buNone/>
              <a:defRPr sz="1600" b="0">
                <a:solidFill>
                  <a:srgbClr val="505050"/>
                </a:solidFill>
              </a:defRPr>
            </a:lvl1pPr>
          </a:lstStyle>
          <a:p>
            <a:pPr lvl="0"/>
            <a:r>
              <a:rPr lang="en-US"/>
              <a:t>Title</a:t>
            </a:r>
          </a:p>
        </p:txBody>
      </p:sp>
      <p:sp>
        <p:nvSpPr>
          <p:cNvPr id="39" name="Text Placeholder 19">
            <a:extLst>
              <a:ext uri="{FF2B5EF4-FFF2-40B4-BE49-F238E27FC236}">
                <a16:creationId xmlns:a16="http://schemas.microsoft.com/office/drawing/2014/main" id="{3E6C1554-AA4F-1A4B-9060-1C9F0723F8D8}"/>
              </a:ext>
            </a:extLst>
          </p:cNvPr>
          <p:cNvSpPr>
            <a:spLocks noGrp="1"/>
          </p:cNvSpPr>
          <p:nvPr>
            <p:ph type="body" sz="quarter" idx="30" hasCustomPrompt="1"/>
          </p:nvPr>
        </p:nvSpPr>
        <p:spPr>
          <a:xfrm>
            <a:off x="8064714"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40" name="Text Placeholder 19">
            <a:extLst>
              <a:ext uri="{FF2B5EF4-FFF2-40B4-BE49-F238E27FC236}">
                <a16:creationId xmlns:a16="http://schemas.microsoft.com/office/drawing/2014/main" id="{E0782875-D86E-CB4B-ADCA-566F0F09109B}"/>
              </a:ext>
            </a:extLst>
          </p:cNvPr>
          <p:cNvSpPr>
            <a:spLocks noGrp="1"/>
          </p:cNvSpPr>
          <p:nvPr>
            <p:ph type="body" sz="quarter" idx="31" hasCustomPrompt="1"/>
          </p:nvPr>
        </p:nvSpPr>
        <p:spPr>
          <a:xfrm>
            <a:off x="8064714" y="6074774"/>
            <a:ext cx="1699332" cy="372752"/>
          </a:xfrm>
        </p:spPr>
        <p:txBody>
          <a:bodyPr>
            <a:normAutofit/>
          </a:bodyPr>
          <a:lstStyle>
            <a:lvl1pPr marL="0" indent="0">
              <a:buNone/>
              <a:defRPr sz="1600" b="0">
                <a:solidFill>
                  <a:srgbClr val="505050"/>
                </a:solidFill>
              </a:defRPr>
            </a:lvl1pPr>
          </a:lstStyle>
          <a:p>
            <a:pPr lvl="0"/>
            <a:r>
              <a:rPr lang="en-US"/>
              <a:t>Title</a:t>
            </a:r>
          </a:p>
        </p:txBody>
      </p:sp>
      <p:sp>
        <p:nvSpPr>
          <p:cNvPr id="41" name="Text Placeholder 19">
            <a:extLst>
              <a:ext uri="{FF2B5EF4-FFF2-40B4-BE49-F238E27FC236}">
                <a16:creationId xmlns:a16="http://schemas.microsoft.com/office/drawing/2014/main" id="{FAD5D5AE-0E73-BD4F-A11F-90BE50954A76}"/>
              </a:ext>
            </a:extLst>
          </p:cNvPr>
          <p:cNvSpPr>
            <a:spLocks noGrp="1"/>
          </p:cNvSpPr>
          <p:nvPr>
            <p:ph type="body" sz="quarter" idx="32" hasCustomPrompt="1"/>
          </p:nvPr>
        </p:nvSpPr>
        <p:spPr>
          <a:xfrm>
            <a:off x="9951179"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42" name="Text Placeholder 19">
            <a:extLst>
              <a:ext uri="{FF2B5EF4-FFF2-40B4-BE49-F238E27FC236}">
                <a16:creationId xmlns:a16="http://schemas.microsoft.com/office/drawing/2014/main" id="{8121A024-8119-9C44-98E8-3525A90D62F0}"/>
              </a:ext>
            </a:extLst>
          </p:cNvPr>
          <p:cNvSpPr>
            <a:spLocks noGrp="1"/>
          </p:cNvSpPr>
          <p:nvPr>
            <p:ph type="body" sz="quarter" idx="33" hasCustomPrompt="1"/>
          </p:nvPr>
        </p:nvSpPr>
        <p:spPr>
          <a:xfrm>
            <a:off x="9951179" y="6074774"/>
            <a:ext cx="1699332" cy="372752"/>
          </a:xfrm>
        </p:spPr>
        <p:txBody>
          <a:bodyPr>
            <a:normAutofit/>
          </a:bodyPr>
          <a:lstStyle>
            <a:lvl1pPr marL="0" indent="0">
              <a:buNone/>
              <a:defRPr sz="1600" b="0">
                <a:solidFill>
                  <a:srgbClr val="505050"/>
                </a:solidFill>
              </a:defRPr>
            </a:lvl1pPr>
          </a:lstStyle>
          <a:p>
            <a:pPr lvl="0"/>
            <a:r>
              <a:rPr lang="en-US"/>
              <a:t>Title</a:t>
            </a:r>
          </a:p>
        </p:txBody>
      </p:sp>
      <p:sp>
        <p:nvSpPr>
          <p:cNvPr id="43" name="Text Placeholder 19">
            <a:extLst>
              <a:ext uri="{FF2B5EF4-FFF2-40B4-BE49-F238E27FC236}">
                <a16:creationId xmlns:a16="http://schemas.microsoft.com/office/drawing/2014/main" id="{5ECB3179-0CF5-8944-8E5E-24922FA73853}"/>
              </a:ext>
            </a:extLst>
          </p:cNvPr>
          <p:cNvSpPr>
            <a:spLocks noGrp="1"/>
          </p:cNvSpPr>
          <p:nvPr>
            <p:ph type="body" sz="quarter" idx="34" hasCustomPrompt="1"/>
          </p:nvPr>
        </p:nvSpPr>
        <p:spPr>
          <a:xfrm>
            <a:off x="485902" y="5396048"/>
            <a:ext cx="1699332" cy="678713"/>
          </a:xfrm>
        </p:spPr>
        <p:txBody>
          <a:bodyPr>
            <a:normAutofit/>
          </a:bodyPr>
          <a:lstStyle>
            <a:lvl1pPr marL="0" indent="0">
              <a:buNone/>
              <a:defRPr sz="1800" b="1">
                <a:solidFill>
                  <a:srgbClr val="505050"/>
                </a:solidFill>
              </a:defRPr>
            </a:lvl1pPr>
          </a:lstStyle>
          <a:p>
            <a:pPr lvl="0"/>
            <a:r>
              <a:rPr lang="en-US"/>
              <a:t>Speaker </a:t>
            </a:r>
          </a:p>
          <a:p>
            <a:pPr lvl="0"/>
            <a:r>
              <a:rPr lang="en-US"/>
              <a:t>Name</a:t>
            </a:r>
          </a:p>
        </p:txBody>
      </p:sp>
      <p:sp>
        <p:nvSpPr>
          <p:cNvPr id="44" name="Text Placeholder 19">
            <a:extLst>
              <a:ext uri="{FF2B5EF4-FFF2-40B4-BE49-F238E27FC236}">
                <a16:creationId xmlns:a16="http://schemas.microsoft.com/office/drawing/2014/main" id="{6490EC7E-326F-C145-AA18-08B9AD207D05}"/>
              </a:ext>
            </a:extLst>
          </p:cNvPr>
          <p:cNvSpPr>
            <a:spLocks noGrp="1"/>
          </p:cNvSpPr>
          <p:nvPr>
            <p:ph type="body" sz="quarter" idx="35" hasCustomPrompt="1"/>
          </p:nvPr>
        </p:nvSpPr>
        <p:spPr>
          <a:xfrm>
            <a:off x="485902" y="6074774"/>
            <a:ext cx="1699332" cy="372752"/>
          </a:xfrm>
        </p:spPr>
        <p:txBody>
          <a:bodyPr>
            <a:normAutofit/>
          </a:bodyPr>
          <a:lstStyle>
            <a:lvl1pPr marL="0" indent="0">
              <a:buNone/>
              <a:defRPr sz="1600" b="0">
                <a:solidFill>
                  <a:srgbClr val="505050"/>
                </a:solidFill>
              </a:defRPr>
            </a:lvl1pPr>
          </a:lstStyle>
          <a:p>
            <a:pPr lvl="0"/>
            <a:r>
              <a:rPr lang="en-US"/>
              <a:t>Title</a:t>
            </a:r>
          </a:p>
        </p:txBody>
      </p:sp>
      <p:pic>
        <p:nvPicPr>
          <p:cNvPr id="29" name="Picture 28" descr="A close up of a sign&#10;&#10;Description automatically generated">
            <a:extLst>
              <a:ext uri="{FF2B5EF4-FFF2-40B4-BE49-F238E27FC236}">
                <a16:creationId xmlns:a16="http://schemas.microsoft.com/office/drawing/2014/main" id="{496A7261-4CDB-A648-8FF0-F831CE01E1E9}"/>
              </a:ext>
            </a:extLst>
          </p:cNvPr>
          <p:cNvPicPr>
            <a:picLocks noChangeAspect="1"/>
          </p:cNvPicPr>
          <p:nvPr userDrawn="1"/>
        </p:nvPicPr>
        <p:blipFill>
          <a:blip r:embed="rId3"/>
          <a:stretch>
            <a:fillRect/>
          </a:stretch>
        </p:blipFill>
        <p:spPr>
          <a:xfrm>
            <a:off x="546034" y="501644"/>
            <a:ext cx="3226074" cy="1119430"/>
          </a:xfrm>
          <a:prstGeom prst="rect">
            <a:avLst/>
          </a:prstGeom>
        </p:spPr>
      </p:pic>
    </p:spTree>
    <p:extLst>
      <p:ext uri="{BB962C8B-B14F-4D97-AF65-F5344CB8AC3E}">
        <p14:creationId xmlns:p14="http://schemas.microsoft.com/office/powerpoint/2010/main" val="104908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One Speaker | Plain Background">
    <p:spTree>
      <p:nvGrpSpPr>
        <p:cNvPr id="1" name=""/>
        <p:cNvGrpSpPr/>
        <p:nvPr/>
      </p:nvGrpSpPr>
      <p:grpSpPr>
        <a:xfrm>
          <a:off x="0" y="0"/>
          <a:ext cx="0" cy="0"/>
          <a:chOff x="0" y="0"/>
          <a:chExt cx="0" cy="0"/>
        </a:xfrm>
      </p:grpSpPr>
      <p:pic>
        <p:nvPicPr>
          <p:cNvPr id="18" name="Picture 17" descr="A picture containing indoor, tiled, small, tile&#10;&#10;Description automatically generated">
            <a:extLst>
              <a:ext uri="{FF2B5EF4-FFF2-40B4-BE49-F238E27FC236}">
                <a16:creationId xmlns:a16="http://schemas.microsoft.com/office/drawing/2014/main" id="{5F82D98C-2706-244E-88E7-B018AFC43177}"/>
              </a:ext>
            </a:extLst>
          </p:cNvPr>
          <p:cNvPicPr>
            <a:picLocks noChangeAspect="1"/>
          </p:cNvPicPr>
          <p:nvPr userDrawn="1"/>
        </p:nvPicPr>
        <p:blipFill rotWithShape="1">
          <a:blip r:embed="rId2"/>
          <a:srcRect t="-1" r="7382" b="133"/>
          <a:stretch/>
        </p:blipFill>
        <p:spPr>
          <a:xfrm>
            <a:off x="0" y="4865"/>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9" name="Picture Placeholder 12">
            <a:extLst>
              <a:ext uri="{FF2B5EF4-FFF2-40B4-BE49-F238E27FC236}">
                <a16:creationId xmlns:a16="http://schemas.microsoft.com/office/drawing/2014/main" id="{CF21A1FE-AB22-FB46-A859-5D013DECDCB9}"/>
              </a:ext>
            </a:extLst>
          </p:cNvPr>
          <p:cNvSpPr>
            <a:spLocks noGrp="1"/>
          </p:cNvSpPr>
          <p:nvPr>
            <p:ph type="pic" sz="quarter" idx="10" hasCustomPrompt="1"/>
          </p:nvPr>
        </p:nvSpPr>
        <p:spPr>
          <a:xfrm>
            <a:off x="547688" y="4078455"/>
            <a:ext cx="1783619" cy="1783619"/>
          </a:xfrm>
        </p:spPr>
        <p:txBody>
          <a:bodyPr>
            <a:normAutofit/>
          </a:bodyPr>
          <a:lstStyle>
            <a:lvl1pPr marL="0" indent="0">
              <a:buNone/>
              <a:defRPr sz="2400">
                <a:solidFill>
                  <a:schemeClr val="bg1"/>
                </a:solidFill>
              </a:defRPr>
            </a:lvl1pPr>
          </a:lstStyle>
          <a:p>
            <a:r>
              <a:rPr lang="en-US"/>
              <a:t>Speaker Photo</a:t>
            </a:r>
          </a:p>
        </p:txBody>
      </p:sp>
      <p:sp>
        <p:nvSpPr>
          <p:cNvPr id="10" name="Text Placeholder 19">
            <a:extLst>
              <a:ext uri="{FF2B5EF4-FFF2-40B4-BE49-F238E27FC236}">
                <a16:creationId xmlns:a16="http://schemas.microsoft.com/office/drawing/2014/main" id="{E9D0572D-5E76-BE47-9539-BD3FA3E60F20}"/>
              </a:ext>
            </a:extLst>
          </p:cNvPr>
          <p:cNvSpPr>
            <a:spLocks noGrp="1"/>
          </p:cNvSpPr>
          <p:nvPr>
            <p:ph type="body" sz="quarter" idx="13" hasCustomPrompt="1"/>
          </p:nvPr>
        </p:nvSpPr>
        <p:spPr>
          <a:xfrm>
            <a:off x="485903" y="6005657"/>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11" name="Text Placeholder 19">
            <a:extLst>
              <a:ext uri="{FF2B5EF4-FFF2-40B4-BE49-F238E27FC236}">
                <a16:creationId xmlns:a16="http://schemas.microsoft.com/office/drawing/2014/main" id="{E7503A2B-B61D-A147-A634-4FF85783416D}"/>
              </a:ext>
            </a:extLst>
          </p:cNvPr>
          <p:cNvSpPr>
            <a:spLocks noGrp="1"/>
          </p:cNvSpPr>
          <p:nvPr>
            <p:ph type="body" sz="quarter" idx="14" hasCustomPrompt="1"/>
          </p:nvPr>
        </p:nvSpPr>
        <p:spPr>
          <a:xfrm>
            <a:off x="485903" y="6346629"/>
            <a:ext cx="2121371" cy="372752"/>
          </a:xfrm>
        </p:spPr>
        <p:txBody>
          <a:bodyPr>
            <a:normAutofit/>
          </a:bodyPr>
          <a:lstStyle>
            <a:lvl1pPr marL="0" indent="0">
              <a:buNone/>
              <a:defRPr sz="1600" b="0">
                <a:solidFill>
                  <a:schemeClr val="bg1"/>
                </a:solidFill>
              </a:defRPr>
            </a:lvl1pPr>
          </a:lstStyle>
          <a:p>
            <a:pPr lvl="0"/>
            <a:r>
              <a:rPr lang="en-US"/>
              <a:t>Title</a:t>
            </a:r>
          </a:p>
        </p:txBody>
      </p:sp>
      <p:sp>
        <p:nvSpPr>
          <p:cNvPr id="12" name="Picture Placeholder 12">
            <a:extLst>
              <a:ext uri="{FF2B5EF4-FFF2-40B4-BE49-F238E27FC236}">
                <a16:creationId xmlns:a16="http://schemas.microsoft.com/office/drawing/2014/main" id="{408D24D0-B9D1-1943-8829-26E8CFD4F760}"/>
              </a:ext>
            </a:extLst>
          </p:cNvPr>
          <p:cNvSpPr>
            <a:spLocks noGrp="1"/>
          </p:cNvSpPr>
          <p:nvPr>
            <p:ph type="pic" sz="quarter" idx="15" hasCustomPrompt="1"/>
          </p:nvPr>
        </p:nvSpPr>
        <p:spPr>
          <a:xfrm>
            <a:off x="3037575" y="4078455"/>
            <a:ext cx="1783619" cy="1783619"/>
          </a:xfrm>
        </p:spPr>
        <p:txBody>
          <a:bodyPr>
            <a:normAutofit/>
          </a:bodyPr>
          <a:lstStyle>
            <a:lvl1pPr marL="0" indent="0">
              <a:buNone/>
              <a:defRPr sz="2400">
                <a:solidFill>
                  <a:schemeClr val="bg1"/>
                </a:solidFill>
              </a:defRPr>
            </a:lvl1pPr>
          </a:lstStyle>
          <a:p>
            <a:r>
              <a:rPr lang="en-US"/>
              <a:t>Speaker Photo</a:t>
            </a:r>
          </a:p>
        </p:txBody>
      </p:sp>
      <p:sp>
        <p:nvSpPr>
          <p:cNvPr id="14" name="Text Placeholder 19">
            <a:extLst>
              <a:ext uri="{FF2B5EF4-FFF2-40B4-BE49-F238E27FC236}">
                <a16:creationId xmlns:a16="http://schemas.microsoft.com/office/drawing/2014/main" id="{7DA2160D-FA02-594A-A4F0-6B39A7ED3E10}"/>
              </a:ext>
            </a:extLst>
          </p:cNvPr>
          <p:cNvSpPr>
            <a:spLocks noGrp="1"/>
          </p:cNvSpPr>
          <p:nvPr>
            <p:ph type="body" sz="quarter" idx="16" hasCustomPrompt="1"/>
          </p:nvPr>
        </p:nvSpPr>
        <p:spPr>
          <a:xfrm>
            <a:off x="2963433" y="6005657"/>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16" name="Text Placeholder 19">
            <a:extLst>
              <a:ext uri="{FF2B5EF4-FFF2-40B4-BE49-F238E27FC236}">
                <a16:creationId xmlns:a16="http://schemas.microsoft.com/office/drawing/2014/main" id="{EA3227FC-DD56-F549-99A0-4C54706D1E5E}"/>
              </a:ext>
            </a:extLst>
          </p:cNvPr>
          <p:cNvSpPr>
            <a:spLocks noGrp="1"/>
          </p:cNvSpPr>
          <p:nvPr>
            <p:ph type="body" sz="quarter" idx="17" hasCustomPrompt="1"/>
          </p:nvPr>
        </p:nvSpPr>
        <p:spPr>
          <a:xfrm>
            <a:off x="2963433" y="6346629"/>
            <a:ext cx="2121371" cy="372752"/>
          </a:xfrm>
        </p:spPr>
        <p:txBody>
          <a:bodyPr>
            <a:normAutofit/>
          </a:bodyPr>
          <a:lstStyle>
            <a:lvl1pPr marL="0" indent="0">
              <a:buNone/>
              <a:defRPr sz="1600" b="0">
                <a:solidFill>
                  <a:schemeClr val="bg1"/>
                </a:solidFill>
              </a:defRPr>
            </a:lvl1pPr>
          </a:lstStyle>
          <a:p>
            <a:pPr lvl="0"/>
            <a:r>
              <a:rPr lang="en-US"/>
              <a:t>Title</a:t>
            </a:r>
          </a:p>
        </p:txBody>
      </p:sp>
      <p:sp>
        <p:nvSpPr>
          <p:cNvPr id="19" name="Picture Placeholder 12">
            <a:extLst>
              <a:ext uri="{FF2B5EF4-FFF2-40B4-BE49-F238E27FC236}">
                <a16:creationId xmlns:a16="http://schemas.microsoft.com/office/drawing/2014/main" id="{BA654E3B-D719-7A4B-ACC6-7106EE201894}"/>
              </a:ext>
            </a:extLst>
          </p:cNvPr>
          <p:cNvSpPr>
            <a:spLocks noGrp="1"/>
          </p:cNvSpPr>
          <p:nvPr>
            <p:ph type="pic" sz="quarter" idx="18" hasCustomPrompt="1"/>
          </p:nvPr>
        </p:nvSpPr>
        <p:spPr>
          <a:xfrm>
            <a:off x="5527461" y="4078455"/>
            <a:ext cx="1783619" cy="1783619"/>
          </a:xfrm>
        </p:spPr>
        <p:txBody>
          <a:bodyPr>
            <a:normAutofit/>
          </a:bodyPr>
          <a:lstStyle>
            <a:lvl1pPr marL="0" indent="0">
              <a:buNone/>
              <a:defRPr sz="2400">
                <a:solidFill>
                  <a:schemeClr val="bg1"/>
                </a:solidFill>
              </a:defRPr>
            </a:lvl1pPr>
          </a:lstStyle>
          <a:p>
            <a:r>
              <a:rPr lang="en-US"/>
              <a:t>Speaker Photo</a:t>
            </a:r>
          </a:p>
        </p:txBody>
      </p:sp>
      <p:sp>
        <p:nvSpPr>
          <p:cNvPr id="20" name="Text Placeholder 19">
            <a:extLst>
              <a:ext uri="{FF2B5EF4-FFF2-40B4-BE49-F238E27FC236}">
                <a16:creationId xmlns:a16="http://schemas.microsoft.com/office/drawing/2014/main" id="{B4E0E9C6-F0E2-C944-BE78-C265242B3274}"/>
              </a:ext>
            </a:extLst>
          </p:cNvPr>
          <p:cNvSpPr>
            <a:spLocks noGrp="1"/>
          </p:cNvSpPr>
          <p:nvPr>
            <p:ph type="body" sz="quarter" idx="19" hasCustomPrompt="1"/>
          </p:nvPr>
        </p:nvSpPr>
        <p:spPr>
          <a:xfrm>
            <a:off x="5465676" y="6005657"/>
            <a:ext cx="2294366" cy="390400"/>
          </a:xfrm>
        </p:spPr>
        <p:txBody>
          <a:bodyPr>
            <a:normAutofit/>
          </a:bodyPr>
          <a:lstStyle>
            <a:lvl1pPr marL="0" indent="0">
              <a:buNone/>
              <a:defRPr sz="1800" b="1">
                <a:solidFill>
                  <a:schemeClr val="bg1"/>
                </a:solidFill>
              </a:defRPr>
            </a:lvl1pPr>
          </a:lstStyle>
          <a:p>
            <a:pPr lvl="0"/>
            <a:r>
              <a:rPr lang="en-US"/>
              <a:t>Speaker Name</a:t>
            </a:r>
          </a:p>
        </p:txBody>
      </p:sp>
      <p:sp>
        <p:nvSpPr>
          <p:cNvPr id="21" name="Text Placeholder 19">
            <a:extLst>
              <a:ext uri="{FF2B5EF4-FFF2-40B4-BE49-F238E27FC236}">
                <a16:creationId xmlns:a16="http://schemas.microsoft.com/office/drawing/2014/main" id="{9C57B7E4-467A-4D42-BCFF-A63D186935F5}"/>
              </a:ext>
            </a:extLst>
          </p:cNvPr>
          <p:cNvSpPr>
            <a:spLocks noGrp="1"/>
          </p:cNvSpPr>
          <p:nvPr>
            <p:ph type="body" sz="quarter" idx="20" hasCustomPrompt="1"/>
          </p:nvPr>
        </p:nvSpPr>
        <p:spPr>
          <a:xfrm>
            <a:off x="5465676" y="6346629"/>
            <a:ext cx="2294366"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2630384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8" y="3570462"/>
            <a:ext cx="1948377" cy="1948377"/>
          </a:xfrm>
        </p:spPr>
        <p:txBody>
          <a:bodyPr>
            <a:normAutofit/>
          </a:bodyPr>
          <a:lstStyle>
            <a:lvl1pPr marL="0" indent="0">
              <a:buNone/>
              <a:defRPr sz="24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796" y="3508677"/>
            <a:ext cx="2768106" cy="392654"/>
          </a:xfrm>
        </p:spPr>
        <p:txBody>
          <a:bodyPr>
            <a:normAutofit/>
          </a:bodyPr>
          <a:lstStyle>
            <a:lvl1pPr marL="0" indent="0">
              <a:buNone/>
              <a:defRPr sz="20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796" y="3874363"/>
            <a:ext cx="2768106" cy="392654"/>
          </a:xfrm>
        </p:spPr>
        <p:txBody>
          <a:bodyPr>
            <a:normAutofit/>
          </a:bodyPr>
          <a:lstStyle>
            <a:lvl1pPr marL="0" indent="0">
              <a:buNone/>
              <a:defRPr sz="18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1408" y="3570462"/>
            <a:ext cx="1948377" cy="1948377"/>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5516" y="3508677"/>
            <a:ext cx="2768106" cy="392654"/>
          </a:xfrm>
        </p:spPr>
        <p:txBody>
          <a:bodyPr>
            <a:normAutofit/>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5516" y="3874363"/>
            <a:ext cx="2768106" cy="392654"/>
          </a:xfrm>
        </p:spPr>
        <p:txBody>
          <a:bodyPr>
            <a:normAutofit/>
          </a:bodyPr>
          <a:lstStyle>
            <a:lvl1pPr marL="0" indent="0">
              <a:buNone/>
              <a:defRPr sz="1800" b="0">
                <a:solidFill>
                  <a:schemeClr val="bg1"/>
                </a:solidFill>
              </a:defRPr>
            </a:lvl1pPr>
          </a:lstStyle>
          <a:p>
            <a:pPr lvl="0"/>
            <a:r>
              <a:rPr lang="en-US"/>
              <a:t>Title</a:t>
            </a:r>
          </a:p>
        </p:txBody>
      </p:sp>
      <p:pic>
        <p:nvPicPr>
          <p:cNvPr id="25" name="Picture 24">
            <a:extLst>
              <a:ext uri="{FF2B5EF4-FFF2-40B4-BE49-F238E27FC236}">
                <a16:creationId xmlns:a16="http://schemas.microsoft.com/office/drawing/2014/main" id="{507A83EF-3122-FC49-9903-69C268B08B7E}"/>
              </a:ext>
            </a:extLst>
          </p:cNvPr>
          <p:cNvPicPr>
            <a:picLocks noChangeAspect="1"/>
          </p:cNvPicPr>
          <p:nvPr userDrawn="1"/>
        </p:nvPicPr>
        <p:blipFill>
          <a:blip r:embed="rId5"/>
          <a:stretch>
            <a:fillRect/>
          </a:stretch>
        </p:blipFill>
        <p:spPr>
          <a:xfrm>
            <a:off x="547688" y="5953446"/>
            <a:ext cx="635156" cy="605842"/>
          </a:xfrm>
          <a:prstGeom prst="rect">
            <a:avLst/>
          </a:prstGeom>
        </p:spPr>
      </p:pic>
    </p:spTree>
    <p:extLst>
      <p:ext uri="{BB962C8B-B14F-4D97-AF65-F5344CB8AC3E}">
        <p14:creationId xmlns:p14="http://schemas.microsoft.com/office/powerpoint/2010/main" val="121573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lain Background Dark">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7641C6F7-2D8E-F542-BA02-C9CC8939E19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994"/>
            <a:ext cx="545507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887071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688"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903" y="5170769"/>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903" y="5511741"/>
            <a:ext cx="2121371" cy="372752"/>
          </a:xfrm>
        </p:spPr>
        <p:txBody>
          <a:bodyPr>
            <a:normAutofit/>
          </a:bodyPr>
          <a:lstStyle>
            <a:lvl1pPr marL="0" indent="0">
              <a:buNone/>
              <a:defRPr sz="1600" b="0">
                <a:solidFill>
                  <a:schemeClr val="bg1"/>
                </a:solidFill>
              </a:defRPr>
            </a:lvl1pPr>
          </a:lstStyle>
          <a:p>
            <a:pPr lvl="0"/>
            <a:r>
              <a:rPr lang="en-US"/>
              <a:t>Title</a:t>
            </a:r>
          </a:p>
        </p:txBody>
      </p:sp>
      <p:pic>
        <p:nvPicPr>
          <p:cNvPr id="28" name="Picture 27">
            <a:extLst>
              <a:ext uri="{FF2B5EF4-FFF2-40B4-BE49-F238E27FC236}">
                <a16:creationId xmlns:a16="http://schemas.microsoft.com/office/drawing/2014/main" id="{0D0362D1-EBCE-1142-BF6D-25CC2919BED7}"/>
              </a:ext>
            </a:extLst>
          </p:cNvPr>
          <p:cNvPicPr>
            <a:picLocks noChangeAspect="1"/>
          </p:cNvPicPr>
          <p:nvPr userDrawn="1"/>
        </p:nvPicPr>
        <p:blipFill>
          <a:blip r:embed="rId5"/>
          <a:stretch>
            <a:fillRect/>
          </a:stretch>
        </p:blipFill>
        <p:spPr>
          <a:xfrm>
            <a:off x="547688" y="5953446"/>
            <a:ext cx="635156" cy="605842"/>
          </a:xfrm>
          <a:prstGeom prst="rect">
            <a:avLst/>
          </a:prstGeom>
        </p:spPr>
      </p:pic>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7575"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3433" y="5170769"/>
            <a:ext cx="2121371" cy="372752"/>
          </a:xfrm>
        </p:spPr>
        <p:txBody>
          <a:bodyPr>
            <a:normAutofit/>
          </a:bodyPr>
          <a:lstStyle>
            <a:lvl1pPr marL="0" indent="0">
              <a:buNone/>
              <a:defRPr sz="1800"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3433" y="5511741"/>
            <a:ext cx="2121371"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7461" y="3243567"/>
            <a:ext cx="1783619" cy="1783619"/>
          </a:xfrm>
        </p:spPr>
        <p:txBody>
          <a:bodyPr>
            <a:normAutofit/>
          </a:bodyPr>
          <a:lstStyle>
            <a:lvl1pPr marL="0" indent="0">
              <a:buNone/>
              <a:defRPr sz="2400">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5676" y="5170769"/>
            <a:ext cx="2294366" cy="390400"/>
          </a:xfrm>
        </p:spPr>
        <p:txBody>
          <a:bodyPr>
            <a:normAutofit/>
          </a:bodyPr>
          <a:lstStyle>
            <a:lvl1pPr marL="0" indent="0">
              <a:buNone/>
              <a:defRPr sz="1800"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5676" y="5511741"/>
            <a:ext cx="2294366"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4195596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llustrated Background 1">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D81BCFE2-3550-D240-9DF4-8CD714EA4A0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688" y="5953446"/>
            <a:ext cx="635156" cy="605842"/>
          </a:xfrm>
          <a:prstGeom prst="rect">
            <a:avLst/>
          </a:prstGeom>
        </p:spPr>
      </p:pic>
      <p:sp>
        <p:nvSpPr>
          <p:cNvPr id="11" name="Title 1">
            <a:extLst>
              <a:ext uri="{FF2B5EF4-FFF2-40B4-BE49-F238E27FC236}">
                <a16:creationId xmlns:a16="http://schemas.microsoft.com/office/drawing/2014/main" id="{33DFF0B3-2294-1A47-B5CA-7DF61F9F02F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12" name="Graphic 11">
            <a:extLst>
              <a:ext uri="{FF2B5EF4-FFF2-40B4-BE49-F238E27FC236}">
                <a16:creationId xmlns:a16="http://schemas.microsoft.com/office/drawing/2014/main" id="{43FB1B3F-EF21-2140-9989-83E2190C1D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7893" y="504974"/>
            <a:ext cx="3228675" cy="1119431"/>
          </a:xfrm>
          <a:prstGeom prst="rect">
            <a:avLst/>
          </a:prstGeom>
        </p:spPr>
      </p:pic>
      <p:cxnSp>
        <p:nvCxnSpPr>
          <p:cNvPr id="14" name="Straight Connector 13">
            <a:extLst>
              <a:ext uri="{FF2B5EF4-FFF2-40B4-BE49-F238E27FC236}">
                <a16:creationId xmlns:a16="http://schemas.microsoft.com/office/drawing/2014/main" id="{07748F15-9224-EB42-B45F-7927AB6743E0}"/>
              </a:ext>
            </a:extLst>
          </p:cNvPr>
          <p:cNvCxnSpPr>
            <a:cxnSpLocks/>
          </p:cNvCxnSpPr>
          <p:nvPr userDrawn="1"/>
        </p:nvCxnSpPr>
        <p:spPr>
          <a:xfrm>
            <a:off x="547688" y="3963175"/>
            <a:ext cx="525068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C2D21D6B-A99A-0B41-BCF8-04688050B1DC}"/>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9" name="Text Placeholder 19">
            <a:extLst>
              <a:ext uri="{FF2B5EF4-FFF2-40B4-BE49-F238E27FC236}">
                <a16:creationId xmlns:a16="http://schemas.microsoft.com/office/drawing/2014/main" id="{D4D13042-F545-FF47-A697-C3E72EC47915}"/>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3409151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llustrated Background 2">
    <p:spTree>
      <p:nvGrpSpPr>
        <p:cNvPr id="1" name=""/>
        <p:cNvGrpSpPr/>
        <p:nvPr/>
      </p:nvGrpSpPr>
      <p:grpSpPr>
        <a:xfrm>
          <a:off x="0" y="0"/>
          <a:ext cx="0" cy="0"/>
          <a:chOff x="0" y="0"/>
          <a:chExt cx="0" cy="0"/>
        </a:xfrm>
      </p:grpSpPr>
      <p:pic>
        <p:nvPicPr>
          <p:cNvPr id="4" name="Picture 3" descr="A picture containing honeycomb, outdoor object, tiled&#10;&#10;Description automatically generated">
            <a:extLst>
              <a:ext uri="{FF2B5EF4-FFF2-40B4-BE49-F238E27FC236}">
                <a16:creationId xmlns:a16="http://schemas.microsoft.com/office/drawing/2014/main" id="{2DF3EA26-1FD4-1F44-AF5E-C93339727E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358AC4F7-C6C7-F345-B5A1-0F7FA74BEAEF}"/>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18" name="Graphic 17">
            <a:extLst>
              <a:ext uri="{FF2B5EF4-FFF2-40B4-BE49-F238E27FC236}">
                <a16:creationId xmlns:a16="http://schemas.microsoft.com/office/drawing/2014/main" id="{22EADE63-125E-8E47-BFD0-0B72995EE2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21" name="Text Placeholder 19">
            <a:extLst>
              <a:ext uri="{FF2B5EF4-FFF2-40B4-BE49-F238E27FC236}">
                <a16:creationId xmlns:a16="http://schemas.microsoft.com/office/drawing/2014/main" id="{87D68C41-1F98-4A48-8ED3-298FE718CCF5}"/>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6" name="Text Placeholder 19">
            <a:extLst>
              <a:ext uri="{FF2B5EF4-FFF2-40B4-BE49-F238E27FC236}">
                <a16:creationId xmlns:a16="http://schemas.microsoft.com/office/drawing/2014/main" id="{987B11C9-4CA3-FA4E-BC7B-10185C13F448}"/>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pic>
        <p:nvPicPr>
          <p:cNvPr id="28" name="Picture 27">
            <a:extLst>
              <a:ext uri="{FF2B5EF4-FFF2-40B4-BE49-F238E27FC236}">
                <a16:creationId xmlns:a16="http://schemas.microsoft.com/office/drawing/2014/main" id="{A066C34B-483B-7D45-8F62-AA6A987E316F}"/>
              </a:ext>
            </a:extLst>
          </p:cNvPr>
          <p:cNvPicPr>
            <a:picLocks noChangeAspect="1"/>
          </p:cNvPicPr>
          <p:nvPr userDrawn="1"/>
        </p:nvPicPr>
        <p:blipFill>
          <a:blip r:embed="rId5"/>
          <a:stretch>
            <a:fillRect/>
          </a:stretch>
        </p:blipFill>
        <p:spPr>
          <a:xfrm>
            <a:off x="547688" y="5953446"/>
            <a:ext cx="635156" cy="605842"/>
          </a:xfrm>
          <a:prstGeom prst="rect">
            <a:avLst/>
          </a:prstGeom>
        </p:spPr>
      </p:pic>
      <p:cxnSp>
        <p:nvCxnSpPr>
          <p:cNvPr id="9" name="Straight Connector 8">
            <a:extLst>
              <a:ext uri="{FF2B5EF4-FFF2-40B4-BE49-F238E27FC236}">
                <a16:creationId xmlns:a16="http://schemas.microsoft.com/office/drawing/2014/main" id="{2D11F11E-6D6A-0744-9D2D-3A22BDB34A7F}"/>
              </a:ext>
            </a:extLst>
          </p:cNvPr>
          <p:cNvCxnSpPr>
            <a:cxnSpLocks/>
          </p:cNvCxnSpPr>
          <p:nvPr userDrawn="1"/>
        </p:nvCxnSpPr>
        <p:spPr>
          <a:xfrm>
            <a:off x="547688" y="3963175"/>
            <a:ext cx="525068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7426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llustrated Background 3">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3BA17EF9-2757-EF4B-AD9F-199EB3CC04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688" y="5953446"/>
            <a:ext cx="635156"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688" y="3963175"/>
            <a:ext cx="525068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970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llustrated Background 4">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9C0032E4-9BED-F949-909E-F285FA570EF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688" y="5953446"/>
            <a:ext cx="635156"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688" y="3963175"/>
            <a:ext cx="525068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5034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llustrated Background 5">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08452E7F-57F2-2242-80E8-2332954E3EA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688" y="5953446"/>
            <a:ext cx="635156"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688" y="3963175"/>
            <a:ext cx="525068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072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Speaker | Background 4">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591040"/>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4310765"/>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CE0335-A34F-1846-B1A9-9CA992BFB726}"/>
              </a:ext>
            </a:extLst>
          </p:cNvPr>
          <p:cNvPicPr>
            <a:picLocks noChangeAspect="1"/>
          </p:cNvPicPr>
          <p:nvPr userDrawn="1"/>
        </p:nvPicPr>
        <p:blipFill>
          <a:blip r:embed="rId5"/>
          <a:stretch>
            <a:fillRect/>
          </a:stretch>
        </p:blipFill>
        <p:spPr>
          <a:xfrm>
            <a:off x="547688" y="5953446"/>
            <a:ext cx="635156" cy="605842"/>
          </a:xfrm>
          <a:prstGeom prst="rect">
            <a:avLst/>
          </a:prstGeom>
        </p:spPr>
      </p:pic>
    </p:spTree>
    <p:extLst>
      <p:ext uri="{BB962C8B-B14F-4D97-AF65-F5344CB8AC3E}">
        <p14:creationId xmlns:p14="http://schemas.microsoft.com/office/powerpoint/2010/main" val="3171648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Speaker | Blue Hex Backgroun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B376E3-3F21-084A-8CD5-1109722A51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688" y="5953446"/>
            <a:ext cx="635156"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7485" y="-24306"/>
            <a:ext cx="2777635" cy="2767505"/>
          </a:xfrm>
        </p:spPr>
        <p:txBody>
          <a:bodyPr>
            <a:normAutofit/>
          </a:bodyPr>
          <a:lstStyle>
            <a:lvl1pPr marL="0" indent="0">
              <a:buNone/>
              <a:defRPr sz="2400">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4495" y="2683240"/>
            <a:ext cx="2795391" cy="1112238"/>
          </a:xfrm>
          <a:prstGeom prst="rect">
            <a:avLst/>
          </a:prstGeom>
          <a:solidFill>
            <a:srgbClr val="24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70185" y="2877910"/>
            <a:ext cx="2721811" cy="491402"/>
          </a:xfrm>
        </p:spPr>
        <p:txBody>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70185" y="3254830"/>
            <a:ext cx="2721811" cy="491402"/>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2236182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Speaker | Purple Hex Background">
    <p:spTree>
      <p:nvGrpSpPr>
        <p:cNvPr id="1" name=""/>
        <p:cNvGrpSpPr/>
        <p:nvPr/>
      </p:nvGrpSpPr>
      <p:grpSpPr>
        <a:xfrm>
          <a:off x="0" y="0"/>
          <a:ext cx="0" cy="0"/>
          <a:chOff x="0" y="0"/>
          <a:chExt cx="0" cy="0"/>
        </a:xfrm>
      </p:grpSpPr>
      <p:pic>
        <p:nvPicPr>
          <p:cNvPr id="4" name="Picture 3" descr="A picture containing honeycomb&#10;&#10;Description automatically generated">
            <a:extLst>
              <a:ext uri="{FF2B5EF4-FFF2-40B4-BE49-F238E27FC236}">
                <a16:creationId xmlns:a16="http://schemas.microsoft.com/office/drawing/2014/main" id="{38855AC3-4082-9446-8D48-79C2FB505B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9457485" y="-24306"/>
            <a:ext cx="2777635" cy="2767505"/>
          </a:xfrm>
        </p:spPr>
        <p:txBody>
          <a:bodyPr>
            <a:normAutofit/>
          </a:bodyPr>
          <a:lstStyle>
            <a:lvl1pPr marL="0" indent="0">
              <a:buNone/>
              <a:defRPr sz="24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688" y="5953446"/>
            <a:ext cx="635156"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50E6FF"/>
                </a:solidFill>
              </a:defRPr>
            </a:lvl1pPr>
          </a:lstStyle>
          <a:p>
            <a:pPr lvl="0"/>
            <a:r>
              <a:rPr lang="en-US"/>
              <a:t>Livestream event</a:t>
            </a:r>
          </a:p>
        </p:txBody>
      </p:sp>
      <p:sp>
        <p:nvSpPr>
          <p:cNvPr id="5" name="Rectangle 4">
            <a:extLst>
              <a:ext uri="{FF2B5EF4-FFF2-40B4-BE49-F238E27FC236}">
                <a16:creationId xmlns:a16="http://schemas.microsoft.com/office/drawing/2014/main" id="{92D61521-97B5-8E44-865C-B9D813938496}"/>
              </a:ext>
            </a:extLst>
          </p:cNvPr>
          <p:cNvSpPr/>
          <p:nvPr userDrawn="1"/>
        </p:nvSpPr>
        <p:spPr>
          <a:xfrm>
            <a:off x="9454495" y="2683240"/>
            <a:ext cx="2795391" cy="1112238"/>
          </a:xfrm>
          <a:prstGeom prst="rect">
            <a:avLst/>
          </a:prstGeom>
          <a:solidFill>
            <a:srgbClr val="3B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470185" y="2877910"/>
            <a:ext cx="2721811" cy="491402"/>
          </a:xfrm>
        </p:spPr>
        <p:txBody>
          <a:bodyPr/>
          <a:lstStyle>
            <a:lvl1pPr marL="0" indent="0">
              <a:buNone/>
              <a:defRPr sz="20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470185" y="3254830"/>
            <a:ext cx="2721811" cy="491402"/>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2247078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Speaker | Blue Code">
    <p:spTree>
      <p:nvGrpSpPr>
        <p:cNvPr id="1" name=""/>
        <p:cNvGrpSpPr/>
        <p:nvPr/>
      </p:nvGrpSpPr>
      <p:grpSpPr>
        <a:xfrm>
          <a:off x="0" y="0"/>
          <a:ext cx="0" cy="0"/>
          <a:chOff x="0" y="0"/>
          <a:chExt cx="0" cy="0"/>
        </a:xfrm>
      </p:grpSpPr>
      <p:pic>
        <p:nvPicPr>
          <p:cNvPr id="7" name="Picture 6" descr="A picture containing keyboard&#10;&#10;Description automatically generated">
            <a:extLst>
              <a:ext uri="{FF2B5EF4-FFF2-40B4-BE49-F238E27FC236}">
                <a16:creationId xmlns:a16="http://schemas.microsoft.com/office/drawing/2014/main" id="{98492DB5-2C26-4D45-9424-9CDE000AA24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rgbClr val="505050"/>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4110808" cy="0"/>
          </a:xfrm>
          <a:prstGeom prst="line">
            <a:avLst/>
          </a:prstGeom>
          <a:ln w="28575">
            <a:solidFill>
              <a:srgbClr val="50505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688" y="5953446"/>
            <a:ext cx="635156"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rgbClr val="505050"/>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01A4EF"/>
                </a:solidFill>
              </a:defRPr>
            </a:lvl1pPr>
          </a:lstStyle>
          <a:p>
            <a:pPr lvl="0"/>
            <a:r>
              <a:rPr lang="en-US"/>
              <a:t>Livestream event</a:t>
            </a:r>
          </a:p>
        </p:txBody>
      </p:sp>
      <p:sp>
        <p:nvSpPr>
          <p:cNvPr id="14" name="Rectangle 13">
            <a:extLst>
              <a:ext uri="{FF2B5EF4-FFF2-40B4-BE49-F238E27FC236}">
                <a16:creationId xmlns:a16="http://schemas.microsoft.com/office/drawing/2014/main" id="{BA24A465-4619-CD4A-8435-8F195D4B11BF}"/>
              </a:ext>
            </a:extLst>
          </p:cNvPr>
          <p:cNvSpPr/>
          <p:nvPr userDrawn="1"/>
        </p:nvSpPr>
        <p:spPr>
          <a:xfrm>
            <a:off x="9326291" y="3211415"/>
            <a:ext cx="2865709" cy="891281"/>
          </a:xfrm>
          <a:prstGeom prst="rect">
            <a:avLst/>
          </a:prstGeom>
          <a:solidFill>
            <a:srgbClr val="01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326291" y="3211415"/>
            <a:ext cx="3397363" cy="528578"/>
          </a:xfrm>
        </p:spPr>
        <p:txBody>
          <a:bodyPr>
            <a:normAutofit/>
          </a:bodyPr>
          <a:lstStyle>
            <a:lvl1pPr marL="0" indent="0">
              <a:buNone/>
              <a:defRPr sz="20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326291" y="3611000"/>
            <a:ext cx="3397363" cy="528578"/>
          </a:xfrm>
        </p:spPr>
        <p:txBody>
          <a:bodyPr>
            <a:normAutofit/>
          </a:bodyPr>
          <a:lstStyle>
            <a:lvl1pPr marL="0" indent="0">
              <a:buNone/>
              <a:defRPr sz="1800" b="0">
                <a:solidFill>
                  <a:schemeClr val="bg1"/>
                </a:solidFill>
              </a:defRPr>
            </a:lvl1pPr>
          </a:lstStyle>
          <a:p>
            <a:pPr lvl="0"/>
            <a:r>
              <a:rPr lang="en-US"/>
              <a:t>Title</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6034" y="501644"/>
            <a:ext cx="3226074" cy="1119430"/>
          </a:xfrm>
          <a:prstGeom prst="rect">
            <a:avLst/>
          </a:prstGeom>
        </p:spPr>
      </p:pic>
      <p:sp>
        <p:nvSpPr>
          <p:cNvPr id="17" name="Picture Placeholder 12">
            <a:extLst>
              <a:ext uri="{FF2B5EF4-FFF2-40B4-BE49-F238E27FC236}">
                <a16:creationId xmlns:a16="http://schemas.microsoft.com/office/drawing/2014/main" id="{E34DFA0A-9375-4A47-B6F2-8C4DD00BDAB8}"/>
              </a:ext>
            </a:extLst>
          </p:cNvPr>
          <p:cNvSpPr>
            <a:spLocks noGrp="1"/>
          </p:cNvSpPr>
          <p:nvPr>
            <p:ph type="pic" sz="quarter" idx="10" hasCustomPrompt="1"/>
          </p:nvPr>
        </p:nvSpPr>
        <p:spPr>
          <a:xfrm>
            <a:off x="9448800" y="4102696"/>
            <a:ext cx="2778645" cy="2782600"/>
          </a:xfrm>
        </p:spPr>
        <p:txBody>
          <a:bodyPr>
            <a:normAutofit/>
          </a:bodyPr>
          <a:lstStyle>
            <a:lvl1pPr marL="0" indent="0">
              <a:buNone/>
              <a:defRPr sz="2400">
                <a:solidFill>
                  <a:schemeClr val="bg1"/>
                </a:solidFill>
              </a:defRPr>
            </a:lvl1pPr>
          </a:lstStyle>
          <a:p>
            <a:r>
              <a:rPr lang="en-US"/>
              <a:t>Speaker Photo</a:t>
            </a:r>
          </a:p>
        </p:txBody>
      </p:sp>
    </p:spTree>
    <p:extLst>
      <p:ext uri="{BB962C8B-B14F-4D97-AF65-F5344CB8AC3E}">
        <p14:creationId xmlns:p14="http://schemas.microsoft.com/office/powerpoint/2010/main" val="275332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Plain Background Dark">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6E0457B-9267-F04F-AB8F-D0D02DB3B42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478810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17770782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ne Speaker | Blue Code">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6B3B46EC-DD99-814F-916A-5CDDDB288D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rgbClr val="505050"/>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4110808" cy="0"/>
          </a:xfrm>
          <a:prstGeom prst="line">
            <a:avLst/>
          </a:prstGeom>
          <a:ln w="28575">
            <a:solidFill>
              <a:srgbClr val="50505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688" y="5953446"/>
            <a:ext cx="635156"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rgbClr val="505050"/>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F25021"/>
                </a:solidFill>
              </a:defRPr>
            </a:lvl1pPr>
          </a:lstStyle>
          <a:p>
            <a:pPr lvl="0"/>
            <a:r>
              <a:rPr lang="en-US"/>
              <a:t>Livestream event</a:t>
            </a:r>
          </a:p>
        </p:txBody>
      </p:sp>
      <p:sp>
        <p:nvSpPr>
          <p:cNvPr id="14" name="Picture Placeholder 12">
            <a:extLst>
              <a:ext uri="{FF2B5EF4-FFF2-40B4-BE49-F238E27FC236}">
                <a16:creationId xmlns:a16="http://schemas.microsoft.com/office/drawing/2014/main" id="{300AF5C2-E83E-6245-A1E6-988C37120173}"/>
              </a:ext>
            </a:extLst>
          </p:cNvPr>
          <p:cNvSpPr>
            <a:spLocks noGrp="1"/>
          </p:cNvSpPr>
          <p:nvPr>
            <p:ph type="pic" sz="quarter" idx="10" hasCustomPrompt="1"/>
          </p:nvPr>
        </p:nvSpPr>
        <p:spPr>
          <a:xfrm>
            <a:off x="9448800" y="4102696"/>
            <a:ext cx="2778645" cy="2782600"/>
          </a:xfrm>
        </p:spPr>
        <p:txBody>
          <a:bodyPr>
            <a:normAutofit/>
          </a:bodyPr>
          <a:lstStyle>
            <a:lvl1pPr marL="0" indent="0">
              <a:buNone/>
              <a:defRPr sz="2400">
                <a:solidFill>
                  <a:schemeClr val="bg1"/>
                </a:solidFill>
              </a:defRPr>
            </a:lvl1pPr>
          </a:lstStyle>
          <a:p>
            <a:r>
              <a:rPr lang="en-US"/>
              <a:t>Speaker Photo</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6034" y="501644"/>
            <a:ext cx="3226074" cy="1119430"/>
          </a:xfrm>
          <a:prstGeom prst="rect">
            <a:avLst/>
          </a:prstGeom>
        </p:spPr>
      </p:pic>
      <p:sp>
        <p:nvSpPr>
          <p:cNvPr id="6" name="Rectangle 5">
            <a:extLst>
              <a:ext uri="{FF2B5EF4-FFF2-40B4-BE49-F238E27FC236}">
                <a16:creationId xmlns:a16="http://schemas.microsoft.com/office/drawing/2014/main" id="{C6AC87C4-D9CC-3E48-ADC9-99DD9EE62868}"/>
              </a:ext>
            </a:extLst>
          </p:cNvPr>
          <p:cNvSpPr/>
          <p:nvPr userDrawn="1"/>
        </p:nvSpPr>
        <p:spPr>
          <a:xfrm>
            <a:off x="9326291" y="3211415"/>
            <a:ext cx="2865709" cy="891281"/>
          </a:xfrm>
          <a:prstGeom prst="rect">
            <a:avLst/>
          </a:prstGeom>
          <a:solidFill>
            <a:srgbClr val="D83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9">
            <a:extLst>
              <a:ext uri="{FF2B5EF4-FFF2-40B4-BE49-F238E27FC236}">
                <a16:creationId xmlns:a16="http://schemas.microsoft.com/office/drawing/2014/main" id="{22633FB3-771C-E148-80D5-0F959759B4BD}"/>
              </a:ext>
            </a:extLst>
          </p:cNvPr>
          <p:cNvSpPr>
            <a:spLocks noGrp="1"/>
          </p:cNvSpPr>
          <p:nvPr>
            <p:ph type="body" sz="quarter" idx="13" hasCustomPrompt="1"/>
          </p:nvPr>
        </p:nvSpPr>
        <p:spPr>
          <a:xfrm>
            <a:off x="9326291" y="3211415"/>
            <a:ext cx="3397363" cy="528578"/>
          </a:xfrm>
        </p:spPr>
        <p:txBody>
          <a:bodyPr>
            <a:normAutofit/>
          </a:bodyPr>
          <a:lstStyle>
            <a:lvl1pPr marL="0" indent="0">
              <a:buNone/>
              <a:defRPr sz="20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0BE1F6C3-6B5A-444F-BBCF-3B31C513341D}"/>
              </a:ext>
            </a:extLst>
          </p:cNvPr>
          <p:cNvSpPr>
            <a:spLocks noGrp="1"/>
          </p:cNvSpPr>
          <p:nvPr>
            <p:ph type="body" sz="quarter" idx="14" hasCustomPrompt="1"/>
          </p:nvPr>
        </p:nvSpPr>
        <p:spPr>
          <a:xfrm>
            <a:off x="9326291" y="3611000"/>
            <a:ext cx="3397363" cy="528578"/>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3832779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Speaker | CC Background">
    <p:spTree>
      <p:nvGrpSpPr>
        <p:cNvPr id="1" name=""/>
        <p:cNvGrpSpPr/>
        <p:nvPr/>
      </p:nvGrpSpPr>
      <p:grpSpPr>
        <a:xfrm>
          <a:off x="0" y="0"/>
          <a:ext cx="0" cy="0"/>
          <a:chOff x="0" y="0"/>
          <a:chExt cx="0" cy="0"/>
        </a:xfrm>
      </p:grpSpPr>
      <p:pic>
        <p:nvPicPr>
          <p:cNvPr id="7" name="Picture 6" descr="A picture containing indoor, tiled&#10;&#10;Description automatically generated">
            <a:extLst>
              <a:ext uri="{FF2B5EF4-FFF2-40B4-BE49-F238E27FC236}">
                <a16:creationId xmlns:a16="http://schemas.microsoft.com/office/drawing/2014/main" id="{7C986317-771A-4842-987C-2D31AD2285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7485" y="-24306"/>
            <a:ext cx="2777635" cy="2767505"/>
          </a:xfrm>
        </p:spPr>
        <p:txBody>
          <a:bodyPr>
            <a:normAutofit/>
          </a:bodyPr>
          <a:lstStyle>
            <a:lvl1pPr marL="0" indent="0">
              <a:buNone/>
              <a:defRPr sz="2400">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4495" y="2683240"/>
            <a:ext cx="2795391" cy="1112238"/>
          </a:xfrm>
          <a:prstGeom prst="rect">
            <a:avLst/>
          </a:prstGeom>
          <a:solidFill>
            <a:srgbClr val="163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70185" y="2877910"/>
            <a:ext cx="2721811" cy="491402"/>
          </a:xfrm>
        </p:spPr>
        <p:txBody>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70185" y="3254830"/>
            <a:ext cx="2721811" cy="491402"/>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1900910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Speaker | WW Background">
    <p:spTree>
      <p:nvGrpSpPr>
        <p:cNvPr id="1" name=""/>
        <p:cNvGrpSpPr/>
        <p:nvPr/>
      </p:nvGrpSpPr>
      <p:grpSpPr>
        <a:xfrm>
          <a:off x="0" y="0"/>
          <a:ext cx="0" cy="0"/>
          <a:chOff x="0" y="0"/>
          <a:chExt cx="0" cy="0"/>
        </a:xfrm>
      </p:grpSpPr>
      <p:pic>
        <p:nvPicPr>
          <p:cNvPr id="6" name="Picture 5" descr="A picture containing indoor, white&#10;&#10;Description automatically generated">
            <a:extLst>
              <a:ext uri="{FF2B5EF4-FFF2-40B4-BE49-F238E27FC236}">
                <a16:creationId xmlns:a16="http://schemas.microsoft.com/office/drawing/2014/main" id="{2F205028-8155-C442-B09E-9B65160202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7485" y="-24306"/>
            <a:ext cx="2777635" cy="2767505"/>
          </a:xfrm>
        </p:spPr>
        <p:txBody>
          <a:bodyPr>
            <a:normAutofit/>
          </a:bodyPr>
          <a:lstStyle>
            <a:lvl1pPr marL="0" indent="0">
              <a:buNone/>
              <a:defRPr sz="2400">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4495" y="2683240"/>
            <a:ext cx="2795391"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70185" y="2877910"/>
            <a:ext cx="2721811" cy="491402"/>
          </a:xfrm>
        </p:spPr>
        <p:txBody>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70185" y="3254830"/>
            <a:ext cx="2721811" cy="491402"/>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1162976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Speaker | DrG Backgroun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B54F63F-D290-0C47-B35F-8AE2E7C5A12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688" y="23900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7485" y="-24306"/>
            <a:ext cx="2777635" cy="2767505"/>
          </a:xfrm>
        </p:spPr>
        <p:txBody>
          <a:bodyPr>
            <a:normAutofit/>
          </a:bodyPr>
          <a:lstStyle>
            <a:lvl1pPr marL="0" indent="0">
              <a:buNone/>
              <a:defRPr sz="2400">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4495" y="2683240"/>
            <a:ext cx="2795391"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70185" y="2877910"/>
            <a:ext cx="2721811" cy="491402"/>
          </a:xfrm>
        </p:spPr>
        <p:txBody>
          <a:bodyPr/>
          <a:lstStyle>
            <a:lvl1pPr marL="0" indent="0">
              <a:buNone/>
              <a:defRPr sz="20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70185" y="3254830"/>
            <a:ext cx="2721811" cy="491402"/>
          </a:xfrm>
        </p:spPr>
        <p:txBody>
          <a:bodyPr>
            <a:normAutofit/>
          </a:bodyPr>
          <a:lstStyle>
            <a:lvl1pPr marL="0" indent="0">
              <a:buNone/>
              <a:defRPr sz="1800" b="0">
                <a:solidFill>
                  <a:schemeClr val="bg1"/>
                </a:solidFill>
              </a:defRPr>
            </a:lvl1pPr>
          </a:lstStyle>
          <a:p>
            <a:pPr lvl="0"/>
            <a:r>
              <a:rPr lang="en-US"/>
              <a:t>Title</a:t>
            </a:r>
          </a:p>
        </p:txBody>
      </p:sp>
    </p:spTree>
    <p:extLst>
      <p:ext uri="{BB962C8B-B14F-4D97-AF65-F5344CB8AC3E}">
        <p14:creationId xmlns:p14="http://schemas.microsoft.com/office/powerpoint/2010/main" val="3582140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4106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lain Background Dark">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918A6298-6C1B-F14B-B2E8-74FFF0694A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45507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40901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lain Background Dark">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73FDEE6-6CCD-6749-AA3A-98399792E69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994"/>
            <a:ext cx="545507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1745775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 Background Dark">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18272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0" y="1"/>
            <a:ext cx="12192000" cy="6857999"/>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3"/>
          <a:stretch>
            <a:fillRect/>
          </a:stretch>
        </p:blipFill>
        <p:spPr>
          <a:xfrm>
            <a:off x="546034" y="501644"/>
            <a:ext cx="3226074" cy="1119430"/>
          </a:xfrm>
          <a:prstGeom prst="rect">
            <a:avLst/>
          </a:prstGeom>
        </p:spPr>
      </p:pic>
      <p:cxnSp>
        <p:nvCxnSpPr>
          <p:cNvPr id="10" name="Straight Connector 9">
            <a:extLst>
              <a:ext uri="{FF2B5EF4-FFF2-40B4-BE49-F238E27FC236}">
                <a16:creationId xmlns:a16="http://schemas.microsoft.com/office/drawing/2014/main" id="{84B0A58F-87A4-FE47-AD92-A97853B3CA6E}"/>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0A113120-C308-0B40-B4F4-9C7B0B810A37}"/>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tx1"/>
                </a:solidFill>
              </a:defRPr>
            </a:lvl1pPr>
          </a:lstStyle>
          <a:p>
            <a:pPr lvl="0"/>
            <a:r>
              <a:rPr lang="en-US"/>
              <a:t>Date | Time |</a:t>
            </a:r>
          </a:p>
        </p:txBody>
      </p:sp>
      <p:sp>
        <p:nvSpPr>
          <p:cNvPr id="12" name="Text Placeholder 19">
            <a:extLst>
              <a:ext uri="{FF2B5EF4-FFF2-40B4-BE49-F238E27FC236}">
                <a16:creationId xmlns:a16="http://schemas.microsoft.com/office/drawing/2014/main" id="{09CAB865-4D74-7449-AD22-C065A0B711BD}"/>
              </a:ext>
            </a:extLst>
          </p:cNvPr>
          <p:cNvSpPr>
            <a:spLocks noGrp="1"/>
          </p:cNvSpPr>
          <p:nvPr>
            <p:ph type="body" sz="quarter" idx="12" hasCustomPrompt="1"/>
          </p:nvPr>
        </p:nvSpPr>
        <p:spPr>
          <a:xfrm>
            <a:off x="547687" y="4772587"/>
            <a:ext cx="4110809" cy="528579"/>
          </a:xfrm>
        </p:spPr>
        <p:txBody>
          <a:bodyPr/>
          <a:lstStyle>
            <a:lvl1pPr marL="0" indent="0">
              <a:buNone/>
              <a:defRPr>
                <a:solidFill>
                  <a:srgbClr val="0189CF"/>
                </a:solidFill>
              </a:defRPr>
            </a:lvl1pPr>
          </a:lstStyle>
          <a:p>
            <a:pPr lvl="0"/>
            <a:r>
              <a:rPr lang="en-US"/>
              <a:t>Livestream event</a:t>
            </a:r>
          </a:p>
        </p:txBody>
      </p:sp>
      <p:sp>
        <p:nvSpPr>
          <p:cNvPr id="19" name="Title 1">
            <a:extLst>
              <a:ext uri="{FF2B5EF4-FFF2-40B4-BE49-F238E27FC236}">
                <a16:creationId xmlns:a16="http://schemas.microsoft.com/office/drawing/2014/main" id="{818E602A-13F3-2549-951F-39C88CC0909A}"/>
              </a:ext>
            </a:extLst>
          </p:cNvPr>
          <p:cNvSpPr>
            <a:spLocks noGrp="1"/>
          </p:cNvSpPr>
          <p:nvPr>
            <p:ph type="title" hasCustomPrompt="1"/>
          </p:nvPr>
        </p:nvSpPr>
        <p:spPr>
          <a:xfrm>
            <a:off x="547688" y="2400840"/>
            <a:ext cx="6760585" cy="1325563"/>
          </a:xfrm>
        </p:spPr>
        <p:txBody>
          <a:bodyPr anchor="b"/>
          <a:lstStyle>
            <a:lvl1pPr>
              <a:defRPr>
                <a:solidFill>
                  <a:schemeClr val="tx1"/>
                </a:solidFill>
              </a:defRPr>
            </a:lvl1pPr>
          </a:lstStyle>
          <a:p>
            <a:r>
              <a:rPr lang="en-US"/>
              <a:t>Title of </a:t>
            </a:r>
            <a:br>
              <a:rPr lang="en-US"/>
            </a:br>
            <a:r>
              <a:rPr lang="en-US"/>
              <a:t>Event</a:t>
            </a:r>
          </a:p>
        </p:txBody>
      </p:sp>
    </p:spTree>
    <p:extLst>
      <p:ext uri="{BB962C8B-B14F-4D97-AF65-F5344CB8AC3E}">
        <p14:creationId xmlns:p14="http://schemas.microsoft.com/office/powerpoint/2010/main" val="583772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1">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0"/>
            <a:ext cx="12192000" cy="6858000"/>
          </a:xfrm>
          <a:prstGeom prst="rect">
            <a:avLst/>
          </a:prstGeom>
        </p:spPr>
      </p:pic>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8" name="Straight Connector 17">
            <a:extLst>
              <a:ext uri="{FF2B5EF4-FFF2-40B4-BE49-F238E27FC236}">
                <a16:creationId xmlns:a16="http://schemas.microsoft.com/office/drawing/2014/main" id="{33DB8778-EEE8-914A-8F47-A70C2AE6C410}"/>
              </a:ext>
            </a:extLst>
          </p:cNvPr>
          <p:cNvCxnSpPr>
            <a:cxnSpLocks/>
          </p:cNvCxnSpPr>
          <p:nvPr userDrawn="1"/>
        </p:nvCxnSpPr>
        <p:spPr>
          <a:xfrm>
            <a:off x="547688" y="3963175"/>
            <a:ext cx="676058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3AA62905-1AC1-674C-AC49-86B10B6E37D0}"/>
              </a:ext>
            </a:extLst>
          </p:cNvPr>
          <p:cNvSpPr>
            <a:spLocks noGrp="1"/>
          </p:cNvSpPr>
          <p:nvPr>
            <p:ph type="body" sz="quarter" idx="11" hasCustomPrompt="1"/>
          </p:nvPr>
        </p:nvSpPr>
        <p:spPr>
          <a:xfrm>
            <a:off x="547687" y="4217032"/>
            <a:ext cx="5455079"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BC981DEA-830B-DF4F-A4CA-5C2BDA92E8CE}"/>
              </a:ext>
            </a:extLst>
          </p:cNvPr>
          <p:cNvSpPr>
            <a:spLocks noGrp="1"/>
          </p:cNvSpPr>
          <p:nvPr>
            <p:ph type="body" sz="quarter" idx="12" hasCustomPrompt="1"/>
          </p:nvPr>
        </p:nvSpPr>
        <p:spPr>
          <a:xfrm>
            <a:off x="547687" y="4772587"/>
            <a:ext cx="4110809" cy="528579"/>
          </a:xfrm>
        </p:spPr>
        <p:txBody>
          <a:bodyPr/>
          <a:lstStyle>
            <a:lvl1pPr marL="0" indent="0">
              <a:buNone/>
              <a:defRPr>
                <a:solidFill>
                  <a:srgbClr val="D59DFF"/>
                </a:solidFill>
              </a:defRPr>
            </a:lvl1pPr>
          </a:lstStyle>
          <a:p>
            <a:pPr lvl="0"/>
            <a:r>
              <a:rPr lang="en-US"/>
              <a:t>Livestream event</a:t>
            </a:r>
          </a:p>
        </p:txBody>
      </p:sp>
      <p:sp>
        <p:nvSpPr>
          <p:cNvPr id="26" name="Title 1">
            <a:extLst>
              <a:ext uri="{FF2B5EF4-FFF2-40B4-BE49-F238E27FC236}">
                <a16:creationId xmlns:a16="http://schemas.microsoft.com/office/drawing/2014/main" id="{FF258935-49E6-1A47-8FA3-952902440D2D}"/>
              </a:ext>
            </a:extLst>
          </p:cNvPr>
          <p:cNvSpPr>
            <a:spLocks noGrp="1"/>
          </p:cNvSpPr>
          <p:nvPr>
            <p:ph type="title" hasCustomPrompt="1"/>
          </p:nvPr>
        </p:nvSpPr>
        <p:spPr>
          <a:xfrm>
            <a:off x="547688" y="2400840"/>
            <a:ext cx="67605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143846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theme" Target="../theme/theme2.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8/18/2023</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403021181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838" r:id="rId18"/>
    <p:sldLayoutId id="2147483839" r:id="rId19"/>
  </p:sldLayoutIdLst>
  <p:txStyles>
    <p:titleStyle>
      <a:lvl1pPr algn="l" defTabSz="914400" rtl="0" eaLnBrk="1" latinLnBrk="0" hangingPunct="1">
        <a:lnSpc>
          <a:spcPct val="90000"/>
        </a:lnSpc>
        <a:spcBef>
          <a:spcPct val="0"/>
        </a:spcBef>
        <a:buNone/>
        <a:defRPr sz="4400" b="0" i="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8/18/2023</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213898583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42"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Lst>
  <p:txStyles>
    <p:titleStyle>
      <a:lvl1pPr algn="l" defTabSz="914400" rtl="0" eaLnBrk="1" latinLnBrk="0" hangingPunct="1">
        <a:lnSpc>
          <a:spcPct val="90000"/>
        </a:lnSpc>
        <a:spcBef>
          <a:spcPct val="0"/>
        </a:spcBef>
        <a:buNone/>
        <a:defRPr sz="4400" b="0" i="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hyperlink" Target="https://aka.ms/lets-get-technical-oauth"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hyperlink" Target="https://openid.net/specs/openid-connect-core-1_0.html" TargetMode="External"/><Relationship Id="rId5" Type="http://schemas.openxmlformats.org/officeDocument/2006/relationships/hyperlink" Target="https://datatracker.ietf.org/doc/html/rfc6749" TargetMode="External"/><Relationship Id="rId4" Type="http://schemas.openxmlformats.org/officeDocument/2006/relationships/hyperlink" Target="https://dev.azure.com/thienn/SimplAd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hiennn" TargetMode="External"/><Relationship Id="rId2" Type="http://schemas.openxmlformats.org/officeDocument/2006/relationships/hyperlink" Target="mailto:thienn@outlook.com" TargetMode="External"/><Relationship Id="rId1" Type="http://schemas.openxmlformats.org/officeDocument/2006/relationships/slideLayout" Target="../slideLayouts/slideLayout19.xml"/><Relationship Id="rId5" Type="http://schemas.openxmlformats.org/officeDocument/2006/relationships/hyperlink" Target="https://www.facebook.com/thiennlq" TargetMode="External"/><Relationship Id="rId4" Type="http://schemas.openxmlformats.org/officeDocument/2006/relationships/hyperlink" Target="https://www.linkedin.com/in/thienn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ka.ms/Reactor/Survey" TargetMode="Externa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C6AD-008D-A347-AF99-347AE00912DF}"/>
              </a:ext>
            </a:extLst>
          </p:cNvPr>
          <p:cNvSpPr>
            <a:spLocks noGrp="1"/>
          </p:cNvSpPr>
          <p:nvPr>
            <p:ph type="title"/>
          </p:nvPr>
        </p:nvSpPr>
        <p:spPr>
          <a:xfrm>
            <a:off x="4387253" y="589399"/>
            <a:ext cx="7347547" cy="1325563"/>
          </a:xfrm>
        </p:spPr>
        <p:txBody>
          <a:bodyPr>
            <a:noAutofit/>
          </a:bodyPr>
          <a:lstStyle/>
          <a:p>
            <a:r>
              <a:rPr lang="en-US" sz="3200" b="1" dirty="0">
                <a:latin typeface="Segoe UI Semibold" panose="020B0502040204020203" pitchFamily="34" charset="0"/>
                <a:cs typeface="Segoe UI Semibold" panose="020B0502040204020203" pitchFamily="34" charset="0"/>
              </a:rPr>
              <a:t>Let’s Get Technical - Vietnam</a:t>
            </a:r>
            <a:br>
              <a:rPr lang="en-US" sz="3200" dirty="0"/>
            </a:br>
            <a:r>
              <a:rPr lang="en-SG" sz="3200" kern="0" dirty="0">
                <a:solidFill>
                  <a:schemeClr val="bg1"/>
                </a:solidFill>
                <a:latin typeface="Segoe UI Light" panose="020B0502040204020203" pitchFamily="34" charset="0"/>
                <a:cs typeface="Segoe UI Light" panose="020B0502040204020203" pitchFamily="34" charset="0"/>
              </a:rPr>
              <a:t>Demystify OAuth 2.0 and Integrate web apps to Azure Active Directory</a:t>
            </a:r>
            <a:endParaRPr lang="en-US" sz="3200" kern="0" dirty="0">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5829ADC-F04D-A3AD-85CC-A539F01D1720}"/>
              </a:ext>
            </a:extLst>
          </p:cNvPr>
          <p:cNvSpPr>
            <a:spLocks noGrp="1"/>
          </p:cNvSpPr>
          <p:nvPr>
            <p:ph type="body" sz="quarter" idx="13"/>
          </p:nvPr>
        </p:nvSpPr>
        <p:spPr>
          <a:xfrm>
            <a:off x="3340617" y="4724657"/>
            <a:ext cx="2378392" cy="372752"/>
          </a:xfrm>
        </p:spPr>
        <p:txBody>
          <a:bodyPr>
            <a:normAutofit fontScale="85000" lnSpcReduction="20000"/>
          </a:bodyPr>
          <a:lstStyle/>
          <a:p>
            <a:pPr>
              <a:lnSpc>
                <a:spcPct val="110000"/>
              </a:lnSpc>
              <a:spcBef>
                <a:spcPts val="0"/>
              </a:spcBef>
            </a:pPr>
            <a:r>
              <a:rPr lang="en-SG" sz="2400" dirty="0" err="1"/>
              <a:t>Thien</a:t>
            </a:r>
            <a:r>
              <a:rPr lang="en-SG" sz="2400" dirty="0"/>
              <a:t> Nguyen </a:t>
            </a:r>
            <a:endParaRPr lang="en-US" sz="2400" dirty="0"/>
          </a:p>
        </p:txBody>
      </p:sp>
      <p:sp>
        <p:nvSpPr>
          <p:cNvPr id="46" name="Text Placeholder 1">
            <a:extLst>
              <a:ext uri="{FF2B5EF4-FFF2-40B4-BE49-F238E27FC236}">
                <a16:creationId xmlns:a16="http://schemas.microsoft.com/office/drawing/2014/main" id="{434B7591-E85D-5CA2-E672-E8B5126CEA24}"/>
              </a:ext>
            </a:extLst>
          </p:cNvPr>
          <p:cNvSpPr>
            <a:spLocks noGrp="1"/>
          </p:cNvSpPr>
          <p:nvPr>
            <p:ph type="body" sz="quarter" idx="11"/>
          </p:nvPr>
        </p:nvSpPr>
        <p:spPr/>
        <p:txBody>
          <a:bodyPr>
            <a:normAutofit fontScale="92500"/>
          </a:bodyPr>
          <a:lstStyle/>
          <a:p>
            <a:r>
              <a:rPr lang="en-US" dirty="0"/>
              <a:t>Friday, August 18 | 4</a:t>
            </a:r>
            <a:r>
              <a:rPr lang="en-US" sz="2400" dirty="0"/>
              <a:t>PM</a:t>
            </a:r>
            <a:r>
              <a:rPr lang="en-US" dirty="0"/>
              <a:t> GMT+7 | </a:t>
            </a:r>
            <a:r>
              <a:rPr lang="en-US" dirty="0">
                <a:solidFill>
                  <a:srgbClr val="D59DFF"/>
                </a:solidFill>
              </a:rPr>
              <a:t>LIVE</a:t>
            </a:r>
          </a:p>
          <a:p>
            <a:endParaRPr lang="en-US" dirty="0"/>
          </a:p>
        </p:txBody>
      </p:sp>
      <p:sp>
        <p:nvSpPr>
          <p:cNvPr id="3" name="Text Placeholder 19">
            <a:extLst>
              <a:ext uri="{FF2B5EF4-FFF2-40B4-BE49-F238E27FC236}">
                <a16:creationId xmlns:a16="http://schemas.microsoft.com/office/drawing/2014/main" id="{6F93B6B8-1E61-1F8F-E70C-EAD511CFEDF2}"/>
              </a:ext>
            </a:extLst>
          </p:cNvPr>
          <p:cNvSpPr txBox="1">
            <a:spLocks/>
          </p:cNvSpPr>
          <p:nvPr/>
        </p:nvSpPr>
        <p:spPr>
          <a:xfrm>
            <a:off x="547689" y="2772256"/>
            <a:ext cx="8859202" cy="5285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D59DFF"/>
              </a:solidFill>
            </a:endParaRPr>
          </a:p>
        </p:txBody>
      </p:sp>
      <p:sp>
        <p:nvSpPr>
          <p:cNvPr id="20" name="Text Placeholder 19">
            <a:extLst>
              <a:ext uri="{FF2B5EF4-FFF2-40B4-BE49-F238E27FC236}">
                <a16:creationId xmlns:a16="http://schemas.microsoft.com/office/drawing/2014/main" id="{85CDA325-1284-4544-1B3A-28AF2DE29EE9}"/>
              </a:ext>
            </a:extLst>
          </p:cNvPr>
          <p:cNvSpPr>
            <a:spLocks noGrp="1"/>
          </p:cNvSpPr>
          <p:nvPr>
            <p:ph type="body" sz="quarter" idx="14"/>
          </p:nvPr>
        </p:nvSpPr>
        <p:spPr>
          <a:xfrm>
            <a:off x="3340617" y="5081601"/>
            <a:ext cx="3506920" cy="528579"/>
          </a:xfrm>
        </p:spPr>
        <p:txBody>
          <a:bodyPr>
            <a:normAutofit lnSpcReduction="10000"/>
          </a:bodyPr>
          <a:lstStyle/>
          <a:p>
            <a:pPr>
              <a:lnSpc>
                <a:spcPct val="110000"/>
              </a:lnSpc>
              <a:spcBef>
                <a:spcPts val="0"/>
              </a:spcBef>
            </a:pPr>
            <a:r>
              <a:rPr lang="en-US" sz="1400" dirty="0"/>
              <a:t>Technical Manager, </a:t>
            </a:r>
            <a:r>
              <a:rPr lang="en-US" sz="1400" dirty="0" err="1"/>
              <a:t>NashTech</a:t>
            </a:r>
            <a:endParaRPr lang="en-US" sz="1400" dirty="0"/>
          </a:p>
          <a:p>
            <a:pPr>
              <a:lnSpc>
                <a:spcPct val="110000"/>
              </a:lnSpc>
              <a:spcBef>
                <a:spcPts val="0"/>
              </a:spcBef>
            </a:pPr>
            <a:r>
              <a:rPr lang="en-US" sz="1400" dirty="0"/>
              <a:t>Microsoft MVP </a:t>
            </a:r>
          </a:p>
        </p:txBody>
      </p:sp>
      <p:sp>
        <p:nvSpPr>
          <p:cNvPr id="8" name="Text Placeholder 6">
            <a:extLst>
              <a:ext uri="{FF2B5EF4-FFF2-40B4-BE49-F238E27FC236}">
                <a16:creationId xmlns:a16="http://schemas.microsoft.com/office/drawing/2014/main" id="{C9A30481-D039-DE9C-7D11-8B1F51230693}"/>
              </a:ext>
            </a:extLst>
          </p:cNvPr>
          <p:cNvSpPr txBox="1">
            <a:spLocks/>
          </p:cNvSpPr>
          <p:nvPr/>
        </p:nvSpPr>
        <p:spPr>
          <a:xfrm>
            <a:off x="8262472" y="4678575"/>
            <a:ext cx="2121371" cy="3727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bg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1400" dirty="0"/>
          </a:p>
        </p:txBody>
      </p:sp>
      <p:sp>
        <p:nvSpPr>
          <p:cNvPr id="9" name="Text Placeholder 7">
            <a:extLst>
              <a:ext uri="{FF2B5EF4-FFF2-40B4-BE49-F238E27FC236}">
                <a16:creationId xmlns:a16="http://schemas.microsoft.com/office/drawing/2014/main" id="{246D7B5A-625D-633E-299A-9B30F2E34A90}"/>
              </a:ext>
            </a:extLst>
          </p:cNvPr>
          <p:cNvSpPr txBox="1">
            <a:spLocks/>
          </p:cNvSpPr>
          <p:nvPr/>
        </p:nvSpPr>
        <p:spPr>
          <a:xfrm>
            <a:off x="8262472" y="4909156"/>
            <a:ext cx="2986346" cy="6938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endParaRPr lang="en-US" sz="1300" dirty="0"/>
          </a:p>
        </p:txBody>
      </p:sp>
      <p:pic>
        <p:nvPicPr>
          <p:cNvPr id="12" name="Picture Placeholder 26">
            <a:extLst>
              <a:ext uri="{FF2B5EF4-FFF2-40B4-BE49-F238E27FC236}">
                <a16:creationId xmlns:a16="http://schemas.microsoft.com/office/drawing/2014/main" id="{4863A57E-A625-F6B8-F5B1-EE24334CB442}"/>
              </a:ext>
            </a:extLst>
          </p:cNvPr>
          <p:cNvPicPr>
            <a:picLocks noChangeAspect="1"/>
          </p:cNvPicPr>
          <p:nvPr/>
        </p:nvPicPr>
        <p:blipFill>
          <a:blip r:embed="rId3"/>
          <a:srcRect/>
          <a:stretch/>
        </p:blipFill>
        <p:spPr>
          <a:xfrm>
            <a:off x="547687" y="3429000"/>
            <a:ext cx="2679110" cy="2609068"/>
          </a:xfrm>
          <a:prstGeom prst="rect">
            <a:avLst/>
          </a:prstGeom>
        </p:spPr>
      </p:pic>
      <p:sp>
        <p:nvSpPr>
          <p:cNvPr id="13" name="Text Placeholder 19">
            <a:extLst>
              <a:ext uri="{FF2B5EF4-FFF2-40B4-BE49-F238E27FC236}">
                <a16:creationId xmlns:a16="http://schemas.microsoft.com/office/drawing/2014/main" id="{0A407399-31DE-0A18-F355-0C5F448A1F73}"/>
              </a:ext>
            </a:extLst>
          </p:cNvPr>
          <p:cNvSpPr txBox="1">
            <a:spLocks/>
          </p:cNvSpPr>
          <p:nvPr/>
        </p:nvSpPr>
        <p:spPr>
          <a:xfrm>
            <a:off x="3340617" y="5674890"/>
            <a:ext cx="3506920" cy="528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sz="1400" dirty="0"/>
              <a:t>https://www.facebook.com/thiennlq/</a:t>
            </a:r>
          </a:p>
        </p:txBody>
      </p:sp>
    </p:spTree>
    <p:extLst>
      <p:ext uri="{BB962C8B-B14F-4D97-AF65-F5344CB8AC3E}">
        <p14:creationId xmlns:p14="http://schemas.microsoft.com/office/powerpoint/2010/main" val="122785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94B5-D43C-E635-6D59-20A93CB342F6}"/>
              </a:ext>
            </a:extLst>
          </p:cNvPr>
          <p:cNvSpPr>
            <a:spLocks noGrp="1"/>
          </p:cNvSpPr>
          <p:nvPr>
            <p:ph type="title"/>
          </p:nvPr>
        </p:nvSpPr>
        <p:spPr/>
        <p:txBody>
          <a:bodyPr/>
          <a:lstStyle/>
          <a:p>
            <a:r>
              <a:rPr lang="en-US" dirty="0"/>
              <a:t>Grant Types in OAuth 2.0</a:t>
            </a:r>
          </a:p>
        </p:txBody>
      </p:sp>
      <p:sp>
        <p:nvSpPr>
          <p:cNvPr id="3" name="Text Placeholder 2">
            <a:extLst>
              <a:ext uri="{FF2B5EF4-FFF2-40B4-BE49-F238E27FC236}">
                <a16:creationId xmlns:a16="http://schemas.microsoft.com/office/drawing/2014/main" id="{CA541DE1-D6D9-A2F7-CC77-D606337049B1}"/>
              </a:ext>
            </a:extLst>
          </p:cNvPr>
          <p:cNvSpPr>
            <a:spLocks noGrp="1"/>
          </p:cNvSpPr>
          <p:nvPr>
            <p:ph type="body" sz="quarter" idx="10"/>
          </p:nvPr>
        </p:nvSpPr>
        <p:spPr/>
        <p:txBody>
          <a:bodyPr/>
          <a:lstStyle/>
          <a:p>
            <a:pPr marL="0" indent="0">
              <a:buNone/>
            </a:pPr>
            <a:r>
              <a:rPr lang="en-US" dirty="0"/>
              <a:t>Grants are the set of steps a Client must perform to get access token</a:t>
            </a:r>
          </a:p>
          <a:p>
            <a:r>
              <a:rPr lang="en-US" dirty="0"/>
              <a:t>Authorization code</a:t>
            </a:r>
          </a:p>
          <a:p>
            <a:r>
              <a:rPr lang="en-US" dirty="0"/>
              <a:t>Implicit </a:t>
            </a:r>
            <a:r>
              <a:rPr lang="en-US" dirty="0">
                <a:sym typeface="Wingdings" panose="05000000000000000000" pitchFamily="2" charset="2"/>
              </a:rPr>
              <a:t></a:t>
            </a:r>
            <a:r>
              <a:rPr lang="en-US" dirty="0"/>
              <a:t> Authorization code + PKCE</a:t>
            </a:r>
          </a:p>
          <a:p>
            <a:r>
              <a:rPr lang="en-US" dirty="0"/>
              <a:t>Resource owner password (Resource owner credential)</a:t>
            </a:r>
          </a:p>
          <a:p>
            <a:r>
              <a:rPr lang="en-US" dirty="0"/>
              <a:t>Client credential</a:t>
            </a:r>
          </a:p>
        </p:txBody>
      </p:sp>
    </p:spTree>
    <p:extLst>
      <p:ext uri="{BB962C8B-B14F-4D97-AF65-F5344CB8AC3E}">
        <p14:creationId xmlns:p14="http://schemas.microsoft.com/office/powerpoint/2010/main" val="240387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C6C7C1-E471-9DEB-59C9-22E5E843003F}"/>
              </a:ext>
            </a:extLst>
          </p:cNvPr>
          <p:cNvSpPr txBox="1">
            <a:spLocks/>
          </p:cNvSpPr>
          <p:nvPr/>
        </p:nvSpPr>
        <p:spPr>
          <a:xfrm>
            <a:off x="838199" y="405446"/>
            <a:ext cx="10293015" cy="53869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b="0" i="0" kern="1200">
                <a:solidFill>
                  <a:schemeClr val="bg1"/>
                </a:solidFill>
                <a:latin typeface="Segoe UI" panose="020B0502040204020203" pitchFamily="34" charset="0"/>
                <a:ea typeface="+mj-ea"/>
                <a:cs typeface="Segoe UI" panose="020B0502040204020203" pitchFamily="34" charset="0"/>
              </a:defRPr>
            </a:lvl1pPr>
          </a:lstStyle>
          <a:p>
            <a:r>
              <a:rPr lang="en-US"/>
              <a:t>Authorization code</a:t>
            </a:r>
            <a:endParaRPr lang="en-US" dirty="0"/>
          </a:p>
        </p:txBody>
      </p:sp>
      <p:grpSp>
        <p:nvGrpSpPr>
          <p:cNvPr id="4" name="Group 3">
            <a:extLst>
              <a:ext uri="{FF2B5EF4-FFF2-40B4-BE49-F238E27FC236}">
                <a16:creationId xmlns:a16="http://schemas.microsoft.com/office/drawing/2014/main" id="{0D4BBE80-83F7-EB0F-0A11-964C864E6A6D}"/>
              </a:ext>
            </a:extLst>
          </p:cNvPr>
          <p:cNvGrpSpPr/>
          <p:nvPr/>
        </p:nvGrpSpPr>
        <p:grpSpPr>
          <a:xfrm>
            <a:off x="663517" y="1952382"/>
            <a:ext cx="2768085" cy="1181955"/>
            <a:chOff x="784097" y="2474897"/>
            <a:chExt cx="2768085" cy="1181955"/>
          </a:xfrm>
        </p:grpSpPr>
        <p:sp>
          <p:nvSpPr>
            <p:cNvPr id="5" name="Rectangle: Rounded Corners 4">
              <a:extLst>
                <a:ext uri="{FF2B5EF4-FFF2-40B4-BE49-F238E27FC236}">
                  <a16:creationId xmlns:a16="http://schemas.microsoft.com/office/drawing/2014/main" id="{FC6022CF-D094-04DB-AE28-515FA90345D8}"/>
                </a:ext>
              </a:extLst>
            </p:cNvPr>
            <p:cNvSpPr/>
            <p:nvPr/>
          </p:nvSpPr>
          <p:spPr bwMode="auto">
            <a:xfrm>
              <a:off x="1226359" y="2474897"/>
              <a:ext cx="2325823"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pic>
          <p:nvPicPr>
            <p:cNvPr id="6" name="Graphic 5">
              <a:extLst>
                <a:ext uri="{FF2B5EF4-FFF2-40B4-BE49-F238E27FC236}">
                  <a16:creationId xmlns:a16="http://schemas.microsoft.com/office/drawing/2014/main" id="{F5960E6C-5289-F3DB-E11A-ECEC14B63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097" y="3134501"/>
              <a:ext cx="522351" cy="522351"/>
            </a:xfrm>
            <a:prstGeom prst="rect">
              <a:avLst/>
            </a:prstGeom>
          </p:spPr>
        </p:pic>
        <p:sp>
          <p:nvSpPr>
            <p:cNvPr id="7" name="Rectangle 6">
              <a:extLst>
                <a:ext uri="{FF2B5EF4-FFF2-40B4-BE49-F238E27FC236}">
                  <a16:creationId xmlns:a16="http://schemas.microsoft.com/office/drawing/2014/main" id="{8E53083F-4F4F-2387-9BF3-2E1FA4D8DFB8}"/>
                </a:ext>
              </a:extLst>
            </p:cNvPr>
            <p:cNvSpPr/>
            <p:nvPr/>
          </p:nvSpPr>
          <p:spPr bwMode="auto">
            <a:xfrm>
              <a:off x="1648848" y="2691351"/>
              <a:ext cx="1345918" cy="5097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Login with Google</a:t>
              </a:r>
            </a:p>
          </p:txBody>
        </p:sp>
      </p:grpSp>
      <p:cxnSp>
        <p:nvCxnSpPr>
          <p:cNvPr id="8" name="Straight Arrow Connector 7">
            <a:extLst>
              <a:ext uri="{FF2B5EF4-FFF2-40B4-BE49-F238E27FC236}">
                <a16:creationId xmlns:a16="http://schemas.microsoft.com/office/drawing/2014/main" id="{4743E3DE-9B6D-FDD3-876E-150939ACCF39}"/>
              </a:ext>
            </a:extLst>
          </p:cNvPr>
          <p:cNvCxnSpPr>
            <a:cxnSpLocks/>
            <a:stCxn id="5" idx="3"/>
            <a:endCxn id="11" idx="1"/>
          </p:cNvCxnSpPr>
          <p:nvPr/>
        </p:nvCxnSpPr>
        <p:spPr>
          <a:xfrm flipV="1">
            <a:off x="3431602" y="2423736"/>
            <a:ext cx="4507088" cy="11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A8472F-8C03-155B-3E03-0BED5C9ABE6C}"/>
              </a:ext>
            </a:extLst>
          </p:cNvPr>
          <p:cNvSpPr txBox="1"/>
          <p:nvPr/>
        </p:nvSpPr>
        <p:spPr>
          <a:xfrm>
            <a:off x="3511691" y="1205488"/>
            <a:ext cx="3392029" cy="130189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a:t>
            </a:r>
            <a:r>
              <a:rPr lang="en-US" sz="1400" dirty="0" err="1">
                <a:solidFill>
                  <a:schemeClr val="bg1"/>
                </a:solidFill>
              </a:rPr>
              <a:t>authorize?redirecturi</a:t>
            </a:r>
            <a:r>
              <a:rPr lang="en-US" sz="1400" dirty="0">
                <a:solidFill>
                  <a:schemeClr val="bg1"/>
                </a:solidFill>
              </a:rPr>
              <a:t>=/</a:t>
            </a:r>
            <a:r>
              <a:rPr lang="en-US" sz="1400" b="1" dirty="0">
                <a:solidFill>
                  <a:schemeClr val="bg1"/>
                </a:solidFill>
              </a:rPr>
              <a:t>callback</a:t>
            </a:r>
          </a:p>
          <a:p>
            <a:pPr>
              <a:lnSpc>
                <a:spcPct val="90000"/>
              </a:lnSpc>
              <a:spcAft>
                <a:spcPts val="600"/>
              </a:spcAft>
            </a:pPr>
            <a:r>
              <a:rPr lang="en-US" sz="1400" dirty="0" err="1">
                <a:solidFill>
                  <a:schemeClr val="bg1"/>
                </a:solidFill>
              </a:rPr>
              <a:t>responseType</a:t>
            </a:r>
            <a:r>
              <a:rPr lang="en-US" sz="1400" dirty="0">
                <a:solidFill>
                  <a:schemeClr val="bg1"/>
                </a:solidFill>
              </a:rPr>
              <a:t>=code</a:t>
            </a:r>
          </a:p>
          <a:p>
            <a:pPr>
              <a:lnSpc>
                <a:spcPct val="90000"/>
              </a:lnSpc>
              <a:spcAft>
                <a:spcPts val="600"/>
              </a:spcAft>
            </a:pPr>
            <a:r>
              <a:rPr lang="en-US" sz="1400" dirty="0">
                <a:solidFill>
                  <a:schemeClr val="bg1"/>
                </a:solidFill>
              </a:rPr>
              <a:t>scope=profile</a:t>
            </a:r>
          </a:p>
          <a:p>
            <a:pPr>
              <a:lnSpc>
                <a:spcPct val="90000"/>
              </a:lnSpc>
              <a:spcAft>
                <a:spcPts val="600"/>
              </a:spcAft>
            </a:pPr>
            <a:r>
              <a:rPr lang="en-US" sz="1400" dirty="0" err="1">
                <a:solidFill>
                  <a:schemeClr val="bg1"/>
                </a:solidFill>
              </a:rPr>
              <a:t>client_id</a:t>
            </a:r>
            <a:r>
              <a:rPr lang="en-US" sz="1400" dirty="0">
                <a:solidFill>
                  <a:schemeClr val="bg1"/>
                </a:solidFill>
              </a:rPr>
              <a:t>=xxx-</a:t>
            </a:r>
            <a:r>
              <a:rPr lang="en-US" sz="1400" dirty="0" err="1">
                <a:solidFill>
                  <a:schemeClr val="bg1"/>
                </a:solidFill>
              </a:rPr>
              <a:t>yyy</a:t>
            </a:r>
            <a:r>
              <a:rPr lang="en-US" sz="1400" dirty="0">
                <a:solidFill>
                  <a:schemeClr val="bg1"/>
                </a:solidFill>
              </a:rPr>
              <a:t>-</a:t>
            </a:r>
            <a:r>
              <a:rPr lang="en-US" sz="1400" dirty="0" err="1">
                <a:solidFill>
                  <a:schemeClr val="bg1"/>
                </a:solidFill>
              </a:rPr>
              <a:t>zzz</a:t>
            </a:r>
            <a:endParaRPr lang="en-US" sz="1400" dirty="0">
              <a:solidFill>
                <a:schemeClr val="bg1"/>
              </a:solidFill>
            </a:endParaRPr>
          </a:p>
        </p:txBody>
      </p:sp>
      <p:grpSp>
        <p:nvGrpSpPr>
          <p:cNvPr id="10" name="Group 9">
            <a:extLst>
              <a:ext uri="{FF2B5EF4-FFF2-40B4-BE49-F238E27FC236}">
                <a16:creationId xmlns:a16="http://schemas.microsoft.com/office/drawing/2014/main" id="{02F296AC-D4E7-7DD3-D396-EE5B3AF4F9B0}"/>
              </a:ext>
            </a:extLst>
          </p:cNvPr>
          <p:cNvGrpSpPr/>
          <p:nvPr/>
        </p:nvGrpSpPr>
        <p:grpSpPr>
          <a:xfrm>
            <a:off x="7496415" y="1940986"/>
            <a:ext cx="3560200" cy="1193351"/>
            <a:chOff x="7616995" y="2463501"/>
            <a:chExt cx="3560200" cy="1193351"/>
          </a:xfrm>
        </p:grpSpPr>
        <p:sp>
          <p:nvSpPr>
            <p:cNvPr id="11" name="Rectangle: Rounded Corners 10">
              <a:extLst>
                <a:ext uri="{FF2B5EF4-FFF2-40B4-BE49-F238E27FC236}">
                  <a16:creationId xmlns:a16="http://schemas.microsoft.com/office/drawing/2014/main" id="{983462D5-2326-2B17-83ED-9E65229FDCC2}"/>
                </a:ext>
              </a:extLst>
            </p:cNvPr>
            <p:cNvSpPr/>
            <p:nvPr/>
          </p:nvSpPr>
          <p:spPr bwMode="auto">
            <a:xfrm>
              <a:off x="8059270" y="2463501"/>
              <a:ext cx="3117925"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19F8D324-1C74-1952-7454-99783BCB98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6995" y="3134501"/>
              <a:ext cx="522351" cy="522351"/>
            </a:xfrm>
            <a:prstGeom prst="rect">
              <a:avLst/>
            </a:prstGeom>
          </p:spPr>
        </p:pic>
        <p:sp>
          <p:nvSpPr>
            <p:cNvPr id="13" name="Rectangle 12">
              <a:extLst>
                <a:ext uri="{FF2B5EF4-FFF2-40B4-BE49-F238E27FC236}">
                  <a16:creationId xmlns:a16="http://schemas.microsoft.com/office/drawing/2014/main" id="{7C7C7712-A5E7-7634-F2AE-33BE59FE6F55}"/>
                </a:ext>
              </a:extLst>
            </p:cNvPr>
            <p:cNvSpPr/>
            <p:nvPr/>
          </p:nvSpPr>
          <p:spPr bwMode="auto">
            <a:xfrm>
              <a:off x="8719654" y="2585952"/>
              <a:ext cx="1972842" cy="320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Username</a:t>
              </a:r>
            </a:p>
          </p:txBody>
        </p:sp>
        <p:sp>
          <p:nvSpPr>
            <p:cNvPr id="14" name="Rectangle 13">
              <a:extLst>
                <a:ext uri="{FF2B5EF4-FFF2-40B4-BE49-F238E27FC236}">
                  <a16:creationId xmlns:a16="http://schemas.microsoft.com/office/drawing/2014/main" id="{0E260F9A-8116-3817-96A9-FC8AE7180B01}"/>
                </a:ext>
              </a:extLst>
            </p:cNvPr>
            <p:cNvSpPr/>
            <p:nvPr/>
          </p:nvSpPr>
          <p:spPr bwMode="auto">
            <a:xfrm>
              <a:off x="8719653" y="2982784"/>
              <a:ext cx="1972841" cy="320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Password</a:t>
              </a:r>
            </a:p>
          </p:txBody>
        </p:sp>
      </p:grpSp>
      <p:sp>
        <p:nvSpPr>
          <p:cNvPr id="15" name="TextBox 14">
            <a:extLst>
              <a:ext uri="{FF2B5EF4-FFF2-40B4-BE49-F238E27FC236}">
                <a16:creationId xmlns:a16="http://schemas.microsoft.com/office/drawing/2014/main" id="{260B538F-AE09-D138-C55D-5600F28C5D22}"/>
              </a:ext>
            </a:extLst>
          </p:cNvPr>
          <p:cNvSpPr txBox="1"/>
          <p:nvPr/>
        </p:nvSpPr>
        <p:spPr>
          <a:xfrm>
            <a:off x="8018765" y="1449223"/>
            <a:ext cx="266803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accounts.google.com/authorize</a:t>
            </a:r>
          </a:p>
        </p:txBody>
      </p:sp>
      <p:cxnSp>
        <p:nvCxnSpPr>
          <p:cNvPr id="16" name="Straight Arrow Connector 15">
            <a:extLst>
              <a:ext uri="{FF2B5EF4-FFF2-40B4-BE49-F238E27FC236}">
                <a16:creationId xmlns:a16="http://schemas.microsoft.com/office/drawing/2014/main" id="{1CE27CE1-0D11-66EF-4E79-F8402E8835F4}"/>
              </a:ext>
            </a:extLst>
          </p:cNvPr>
          <p:cNvCxnSpPr>
            <a:cxnSpLocks/>
            <a:endCxn id="20" idx="0"/>
          </p:cNvCxnSpPr>
          <p:nvPr/>
        </p:nvCxnSpPr>
        <p:spPr>
          <a:xfrm flipH="1">
            <a:off x="9513764" y="2906485"/>
            <a:ext cx="1" cy="190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B50C87B-62F5-914C-66AC-0A991E20D90D}"/>
              </a:ext>
            </a:extLst>
          </p:cNvPr>
          <p:cNvGrpSpPr/>
          <p:nvPr/>
        </p:nvGrpSpPr>
        <p:grpSpPr>
          <a:xfrm>
            <a:off x="7496414" y="4388830"/>
            <a:ext cx="4440926" cy="1521724"/>
            <a:chOff x="7616994" y="4911345"/>
            <a:chExt cx="4440926" cy="1521724"/>
          </a:xfrm>
        </p:grpSpPr>
        <p:grpSp>
          <p:nvGrpSpPr>
            <p:cNvPr id="18" name="Group 17">
              <a:extLst>
                <a:ext uri="{FF2B5EF4-FFF2-40B4-BE49-F238E27FC236}">
                  <a16:creationId xmlns:a16="http://schemas.microsoft.com/office/drawing/2014/main" id="{FC698F81-1D2F-145E-DE70-C3E44CC28BC1}"/>
                </a:ext>
              </a:extLst>
            </p:cNvPr>
            <p:cNvGrpSpPr/>
            <p:nvPr/>
          </p:nvGrpSpPr>
          <p:grpSpPr>
            <a:xfrm>
              <a:off x="8075381" y="4911345"/>
              <a:ext cx="3982539" cy="1388005"/>
              <a:chOff x="8059269" y="4911345"/>
              <a:chExt cx="3982539" cy="1388005"/>
            </a:xfrm>
          </p:grpSpPr>
          <p:sp>
            <p:nvSpPr>
              <p:cNvPr id="20" name="Rectangle: Rounded Corners 19">
                <a:extLst>
                  <a:ext uri="{FF2B5EF4-FFF2-40B4-BE49-F238E27FC236}">
                    <a16:creationId xmlns:a16="http://schemas.microsoft.com/office/drawing/2014/main" id="{27FC11E6-3A8C-8287-91EE-F6F020308D89}"/>
                  </a:ext>
                </a:extLst>
              </p:cNvPr>
              <p:cNvSpPr/>
              <p:nvPr/>
            </p:nvSpPr>
            <p:spPr bwMode="auto">
              <a:xfrm>
                <a:off x="8059269" y="5333851"/>
                <a:ext cx="3117926"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rPr>
                  <a:t>Allow </a:t>
                </a:r>
                <a:r>
                  <a:rPr lang="en-US" sz="1400" dirty="0" err="1">
                    <a:solidFill>
                      <a:schemeClr val="bg1"/>
                    </a:solidFill>
                  </a:rPr>
                  <a:t>MyWebsite</a:t>
                </a:r>
                <a:r>
                  <a:rPr lang="en-US" sz="1400" dirty="0">
                    <a:solidFill>
                      <a:schemeClr val="bg1"/>
                    </a:solidFill>
                  </a:rPr>
                  <a:t> to access your public profile and contacts?</a:t>
                </a:r>
                <a:endParaRPr lang="en-US" sz="1400"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F63DE233-60A6-814F-67F8-53648DD53194}"/>
                  </a:ext>
                </a:extLst>
              </p:cNvPr>
              <p:cNvSpPr txBox="1"/>
              <p:nvPr/>
            </p:nvSpPr>
            <p:spPr>
              <a:xfrm>
                <a:off x="9488288" y="4911345"/>
                <a:ext cx="255352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accounts.google.com/consent</a:t>
                </a:r>
              </a:p>
            </p:txBody>
          </p:sp>
        </p:grpSp>
        <p:pic>
          <p:nvPicPr>
            <p:cNvPr id="19" name="Graphic 18">
              <a:extLst>
                <a:ext uri="{FF2B5EF4-FFF2-40B4-BE49-F238E27FC236}">
                  <a16:creationId xmlns:a16="http://schemas.microsoft.com/office/drawing/2014/main" id="{695A285A-CC60-EC9A-BEF8-B8A2209A3C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6994" y="5910718"/>
              <a:ext cx="522351" cy="522351"/>
            </a:xfrm>
            <a:prstGeom prst="rect">
              <a:avLst/>
            </a:prstGeom>
          </p:spPr>
        </p:pic>
      </p:grpSp>
      <p:grpSp>
        <p:nvGrpSpPr>
          <p:cNvPr id="22" name="Group 21">
            <a:extLst>
              <a:ext uri="{FF2B5EF4-FFF2-40B4-BE49-F238E27FC236}">
                <a16:creationId xmlns:a16="http://schemas.microsoft.com/office/drawing/2014/main" id="{0538A802-8CEE-726A-2B31-A59803478EA1}"/>
              </a:ext>
            </a:extLst>
          </p:cNvPr>
          <p:cNvGrpSpPr/>
          <p:nvPr/>
        </p:nvGrpSpPr>
        <p:grpSpPr>
          <a:xfrm>
            <a:off x="1063320" y="4811336"/>
            <a:ext cx="2377122" cy="1420623"/>
            <a:chOff x="1255149" y="5333851"/>
            <a:chExt cx="2377122" cy="1420623"/>
          </a:xfrm>
        </p:grpSpPr>
        <p:sp>
          <p:nvSpPr>
            <p:cNvPr id="23" name="Rectangle: Rounded Corners 22">
              <a:extLst>
                <a:ext uri="{FF2B5EF4-FFF2-40B4-BE49-F238E27FC236}">
                  <a16:creationId xmlns:a16="http://schemas.microsoft.com/office/drawing/2014/main" id="{E5498C41-A069-6B5C-A169-BAB9BD530999}"/>
                </a:ext>
              </a:extLst>
            </p:cNvPr>
            <p:cNvSpPr/>
            <p:nvPr/>
          </p:nvSpPr>
          <p:spPr bwMode="auto">
            <a:xfrm>
              <a:off x="1306448" y="5333851"/>
              <a:ext cx="2325823"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B8A81F3C-8BBD-8A52-74BB-0993030F56F0}"/>
                </a:ext>
              </a:extLst>
            </p:cNvPr>
            <p:cNvSpPr txBox="1"/>
            <p:nvPr/>
          </p:nvSpPr>
          <p:spPr>
            <a:xfrm>
              <a:off x="1255149" y="6265109"/>
              <a:ext cx="218559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mywebsite.com/</a:t>
              </a:r>
              <a:r>
                <a:rPr lang="en-US" sz="1400" b="1" dirty="0">
                  <a:solidFill>
                    <a:schemeClr val="bg1"/>
                  </a:solidFill>
                </a:rPr>
                <a:t>callback</a:t>
              </a:r>
            </a:p>
          </p:txBody>
        </p:sp>
        <p:sp>
          <p:nvSpPr>
            <p:cNvPr id="25" name="Rectangle 24">
              <a:extLst>
                <a:ext uri="{FF2B5EF4-FFF2-40B4-BE49-F238E27FC236}">
                  <a16:creationId xmlns:a16="http://schemas.microsoft.com/office/drawing/2014/main" id="{D9997314-1E26-CAAC-2660-4DBE39AA99DE}"/>
                </a:ext>
              </a:extLst>
            </p:cNvPr>
            <p:cNvSpPr/>
            <p:nvPr/>
          </p:nvSpPr>
          <p:spPr bwMode="auto">
            <a:xfrm>
              <a:off x="1720097" y="5561704"/>
              <a:ext cx="1345918" cy="5097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bg1"/>
                  </a:solidFill>
                  <a:ea typeface="Segoe UI" pitchFamily="34" charset="0"/>
                  <a:cs typeface="Segoe UI" pitchFamily="34" charset="0"/>
                </a:rPr>
                <a:t>Mywebsite</a:t>
              </a:r>
              <a:endParaRPr lang="en-US" sz="1400" dirty="0">
                <a:solidFill>
                  <a:schemeClr val="bg1"/>
                </a:solidFill>
                <a:ea typeface="Segoe UI" pitchFamily="34" charset="0"/>
                <a:cs typeface="Segoe UI" pitchFamily="34" charset="0"/>
              </a:endParaRPr>
            </a:p>
          </p:txBody>
        </p:sp>
      </p:grpSp>
      <p:cxnSp>
        <p:nvCxnSpPr>
          <p:cNvPr id="26" name="Straight Arrow Connector 25">
            <a:extLst>
              <a:ext uri="{FF2B5EF4-FFF2-40B4-BE49-F238E27FC236}">
                <a16:creationId xmlns:a16="http://schemas.microsoft.com/office/drawing/2014/main" id="{B1375CE4-FA78-E78A-460F-65CB11B45CCB}"/>
              </a:ext>
            </a:extLst>
          </p:cNvPr>
          <p:cNvCxnSpPr>
            <a:cxnSpLocks/>
            <a:stCxn id="23" idx="0"/>
            <a:endCxn id="11" idx="2"/>
          </p:cNvCxnSpPr>
          <p:nvPr/>
        </p:nvCxnSpPr>
        <p:spPr>
          <a:xfrm flipV="1">
            <a:off x="2277531" y="2906485"/>
            <a:ext cx="7220122" cy="190485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D3263EB-E577-08D8-2840-11B52F14FAF7}"/>
              </a:ext>
            </a:extLst>
          </p:cNvPr>
          <p:cNvGrpSpPr/>
          <p:nvPr/>
        </p:nvGrpSpPr>
        <p:grpSpPr>
          <a:xfrm>
            <a:off x="3421979" y="5210438"/>
            <a:ext cx="4685701" cy="489365"/>
            <a:chOff x="3421979" y="5667034"/>
            <a:chExt cx="4685701" cy="489365"/>
          </a:xfrm>
        </p:grpSpPr>
        <p:cxnSp>
          <p:nvCxnSpPr>
            <p:cNvPr id="28" name="Straight Arrow Connector 27">
              <a:extLst>
                <a:ext uri="{FF2B5EF4-FFF2-40B4-BE49-F238E27FC236}">
                  <a16:creationId xmlns:a16="http://schemas.microsoft.com/office/drawing/2014/main" id="{60AC4848-C1EC-1F2E-B246-2452A25DAD39}"/>
                </a:ext>
              </a:extLst>
            </p:cNvPr>
            <p:cNvCxnSpPr>
              <a:cxnSpLocks/>
              <a:stCxn id="20" idx="1"/>
              <a:endCxn id="23" idx="3"/>
            </p:cNvCxnSpPr>
            <p:nvPr/>
          </p:nvCxnSpPr>
          <p:spPr>
            <a:xfrm flipH="1">
              <a:off x="3440442" y="5750682"/>
              <a:ext cx="45143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3FA1358-EB12-42F5-C2CF-219B4A479ADA}"/>
                </a:ext>
              </a:extLst>
            </p:cNvPr>
            <p:cNvSpPr txBox="1"/>
            <p:nvPr/>
          </p:nvSpPr>
          <p:spPr>
            <a:xfrm>
              <a:off x="3421979" y="5667034"/>
              <a:ext cx="468570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mywebsite.com/</a:t>
              </a:r>
              <a:r>
                <a:rPr lang="en-US" sz="1400" dirty="0" err="1">
                  <a:solidFill>
                    <a:schemeClr val="bg1"/>
                  </a:solidFill>
                </a:rPr>
                <a:t>callback?code</a:t>
              </a:r>
              <a:r>
                <a:rPr lang="en-US" sz="1400" dirty="0">
                  <a:solidFill>
                    <a:schemeClr val="bg1"/>
                  </a:solidFill>
                </a:rPr>
                <a:t>=</a:t>
              </a:r>
              <a:r>
                <a:rPr lang="en-US" sz="1400" dirty="0" err="1">
                  <a:solidFill>
                    <a:schemeClr val="bg1"/>
                  </a:solidFill>
                </a:rPr>
                <a:t>authorization_code</a:t>
              </a:r>
              <a:endParaRPr lang="en-US" sz="1400" dirty="0">
                <a:solidFill>
                  <a:schemeClr val="bg1"/>
                </a:solidFill>
              </a:endParaRPr>
            </a:p>
          </p:txBody>
        </p:sp>
      </p:grpSp>
      <p:sp>
        <p:nvSpPr>
          <p:cNvPr id="30" name="TextBox 29">
            <a:extLst>
              <a:ext uri="{FF2B5EF4-FFF2-40B4-BE49-F238E27FC236}">
                <a16:creationId xmlns:a16="http://schemas.microsoft.com/office/drawing/2014/main" id="{C7526E04-8BE5-7DC8-27DD-E844DE53E2C3}"/>
              </a:ext>
            </a:extLst>
          </p:cNvPr>
          <p:cNvSpPr txBox="1"/>
          <p:nvPr/>
        </p:nvSpPr>
        <p:spPr>
          <a:xfrm>
            <a:off x="1343462" y="2917302"/>
            <a:ext cx="151817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mywebsite.com</a:t>
            </a:r>
          </a:p>
        </p:txBody>
      </p:sp>
      <p:sp>
        <p:nvSpPr>
          <p:cNvPr id="31" name="Oval 30">
            <a:extLst>
              <a:ext uri="{FF2B5EF4-FFF2-40B4-BE49-F238E27FC236}">
                <a16:creationId xmlns:a16="http://schemas.microsoft.com/office/drawing/2014/main" id="{A04698B7-4D0E-7063-9DE1-7A444CE9C3D1}"/>
              </a:ext>
            </a:extLst>
          </p:cNvPr>
          <p:cNvSpPr/>
          <p:nvPr/>
        </p:nvSpPr>
        <p:spPr>
          <a:xfrm>
            <a:off x="5489165" y="183216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1</a:t>
            </a:r>
          </a:p>
        </p:txBody>
      </p:sp>
      <p:sp>
        <p:nvSpPr>
          <p:cNvPr id="32" name="Oval 31">
            <a:extLst>
              <a:ext uri="{FF2B5EF4-FFF2-40B4-BE49-F238E27FC236}">
                <a16:creationId xmlns:a16="http://schemas.microsoft.com/office/drawing/2014/main" id="{905055FF-4965-05BD-7AE4-50884934A9B2}"/>
              </a:ext>
            </a:extLst>
          </p:cNvPr>
          <p:cNvSpPr/>
          <p:nvPr/>
        </p:nvSpPr>
        <p:spPr>
          <a:xfrm>
            <a:off x="9567399" y="361548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2</a:t>
            </a:r>
          </a:p>
        </p:txBody>
      </p:sp>
      <p:sp>
        <p:nvSpPr>
          <p:cNvPr id="33" name="Oval 32">
            <a:extLst>
              <a:ext uri="{FF2B5EF4-FFF2-40B4-BE49-F238E27FC236}">
                <a16:creationId xmlns:a16="http://schemas.microsoft.com/office/drawing/2014/main" id="{1301E229-1645-4ECB-CE7F-5057EA726B63}"/>
              </a:ext>
            </a:extLst>
          </p:cNvPr>
          <p:cNvSpPr/>
          <p:nvPr/>
        </p:nvSpPr>
        <p:spPr>
          <a:xfrm>
            <a:off x="5284125" y="559052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3</a:t>
            </a:r>
          </a:p>
        </p:txBody>
      </p:sp>
      <p:sp>
        <p:nvSpPr>
          <p:cNvPr id="34" name="Oval 33">
            <a:extLst>
              <a:ext uri="{FF2B5EF4-FFF2-40B4-BE49-F238E27FC236}">
                <a16:creationId xmlns:a16="http://schemas.microsoft.com/office/drawing/2014/main" id="{5A204061-48BB-A41F-3C1D-818BAFBAD88B}"/>
              </a:ext>
            </a:extLst>
          </p:cNvPr>
          <p:cNvSpPr/>
          <p:nvPr/>
        </p:nvSpPr>
        <p:spPr>
          <a:xfrm>
            <a:off x="8111373" y="3386311"/>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4</a:t>
            </a:r>
          </a:p>
        </p:txBody>
      </p:sp>
      <p:sp>
        <p:nvSpPr>
          <p:cNvPr id="35" name="TextBox 34">
            <a:extLst>
              <a:ext uri="{FF2B5EF4-FFF2-40B4-BE49-F238E27FC236}">
                <a16:creationId xmlns:a16="http://schemas.microsoft.com/office/drawing/2014/main" id="{5BA57CCB-06CF-A9BE-4D1E-7EDAF270EF56}"/>
              </a:ext>
            </a:extLst>
          </p:cNvPr>
          <p:cNvSpPr txBox="1"/>
          <p:nvPr/>
        </p:nvSpPr>
        <p:spPr>
          <a:xfrm>
            <a:off x="9825010" y="3592270"/>
            <a:ext cx="761812" cy="307777"/>
          </a:xfrm>
          <a:prstGeom prst="rect">
            <a:avLst/>
          </a:prstGeom>
          <a:noFill/>
        </p:spPr>
        <p:txBody>
          <a:bodyPr wrap="none" rtlCol="0">
            <a:spAutoFit/>
          </a:bodyPr>
          <a:lstStyle/>
          <a:p>
            <a:pPr algn="l"/>
            <a:r>
              <a:rPr lang="en-US" sz="1400" dirty="0">
                <a:solidFill>
                  <a:schemeClr val="bg1"/>
                </a:solidFill>
              </a:rPr>
              <a:t>consent</a:t>
            </a:r>
          </a:p>
        </p:txBody>
      </p:sp>
      <p:sp>
        <p:nvSpPr>
          <p:cNvPr id="36" name="TextBox 35">
            <a:extLst>
              <a:ext uri="{FF2B5EF4-FFF2-40B4-BE49-F238E27FC236}">
                <a16:creationId xmlns:a16="http://schemas.microsoft.com/office/drawing/2014/main" id="{EA5FBAF2-660F-8017-7DFF-D3FFF54381D7}"/>
              </a:ext>
            </a:extLst>
          </p:cNvPr>
          <p:cNvSpPr txBox="1"/>
          <p:nvPr/>
        </p:nvSpPr>
        <p:spPr>
          <a:xfrm rot="20756460">
            <a:off x="2921848" y="2951584"/>
            <a:ext cx="6094878" cy="1384995"/>
          </a:xfrm>
          <a:prstGeom prst="rect">
            <a:avLst/>
          </a:prstGeom>
          <a:noFill/>
        </p:spPr>
        <p:txBody>
          <a:bodyPr wrap="square">
            <a:spAutoFit/>
          </a:bodyPr>
          <a:lstStyle/>
          <a:p>
            <a:r>
              <a:rPr lang="en-US" sz="1200" dirty="0">
                <a:solidFill>
                  <a:schemeClr val="bg1"/>
                </a:solidFill>
              </a:rPr>
              <a:t>POST /token HTTP/1.1</a:t>
            </a:r>
          </a:p>
          <a:p>
            <a:r>
              <a:rPr lang="en-US" sz="1200" dirty="0">
                <a:solidFill>
                  <a:schemeClr val="bg1"/>
                </a:solidFill>
              </a:rPr>
              <a:t>     Host: accounts.google.com</a:t>
            </a:r>
          </a:p>
          <a:p>
            <a:r>
              <a:rPr lang="en-US" sz="1200" dirty="0">
                <a:solidFill>
                  <a:schemeClr val="bg1"/>
                </a:solidFill>
              </a:rPr>
              <a:t>     Authorization: Basic czZCaGRSa3F0MzpnWDFmQmF0M2JW</a:t>
            </a:r>
          </a:p>
          <a:p>
            <a:r>
              <a:rPr lang="en-US" sz="1200" dirty="0">
                <a:solidFill>
                  <a:schemeClr val="bg1"/>
                </a:solidFill>
              </a:rPr>
              <a:t>     Content-Type: application/x-www-form-</a:t>
            </a:r>
            <a:r>
              <a:rPr lang="en-US" sz="1200" dirty="0" err="1">
                <a:solidFill>
                  <a:schemeClr val="bg1"/>
                </a:solidFill>
              </a:rPr>
              <a:t>urlencoded</a:t>
            </a:r>
            <a:endParaRPr lang="en-US" sz="1200" dirty="0">
              <a:solidFill>
                <a:schemeClr val="bg1"/>
              </a:solidFill>
            </a:endParaRPr>
          </a:p>
          <a:p>
            <a:endParaRPr lang="en-US" sz="1200" dirty="0">
              <a:solidFill>
                <a:schemeClr val="bg1"/>
              </a:solidFill>
            </a:endParaRPr>
          </a:p>
          <a:p>
            <a:r>
              <a:rPr lang="en-US" sz="1200" dirty="0">
                <a:solidFill>
                  <a:schemeClr val="bg1"/>
                </a:solidFill>
              </a:rPr>
              <a:t>     </a:t>
            </a:r>
            <a:r>
              <a:rPr lang="en-US" sz="1200" dirty="0" err="1">
                <a:solidFill>
                  <a:schemeClr val="bg1"/>
                </a:solidFill>
              </a:rPr>
              <a:t>grant_type</a:t>
            </a:r>
            <a:r>
              <a:rPr lang="en-US" sz="1200" dirty="0">
                <a:solidFill>
                  <a:schemeClr val="bg1"/>
                </a:solidFill>
              </a:rPr>
              <a:t>=</a:t>
            </a:r>
            <a:r>
              <a:rPr lang="en-US" sz="1200" dirty="0" err="1">
                <a:solidFill>
                  <a:schemeClr val="bg1"/>
                </a:solidFill>
              </a:rPr>
              <a:t>authorization_code&amp;code</a:t>
            </a:r>
            <a:r>
              <a:rPr lang="en-US" sz="1200" dirty="0">
                <a:solidFill>
                  <a:schemeClr val="bg1"/>
                </a:solidFill>
              </a:rPr>
              <a:t>=SplxlOBeZQQYbYS6WxSbIA</a:t>
            </a:r>
          </a:p>
          <a:p>
            <a:r>
              <a:rPr lang="en-US" sz="1200" dirty="0">
                <a:solidFill>
                  <a:schemeClr val="bg1"/>
                </a:solidFill>
              </a:rPr>
              <a:t>     &amp;</a:t>
            </a:r>
            <a:r>
              <a:rPr lang="en-US" sz="1200" dirty="0" err="1">
                <a:solidFill>
                  <a:schemeClr val="bg1"/>
                </a:solidFill>
              </a:rPr>
              <a:t>redirect_uri</a:t>
            </a:r>
            <a:r>
              <a:rPr lang="en-US" sz="1200" dirty="0">
                <a:solidFill>
                  <a:schemeClr val="bg1"/>
                </a:solidFill>
              </a:rPr>
              <a:t>=https%3A%2F%2Fclient%2Eexample%2Ecom%2Fcb</a:t>
            </a:r>
          </a:p>
        </p:txBody>
      </p:sp>
    </p:spTree>
    <p:extLst>
      <p:ext uri="{BB962C8B-B14F-4D97-AF65-F5344CB8AC3E}">
        <p14:creationId xmlns:p14="http://schemas.microsoft.com/office/powerpoint/2010/main" val="206677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30" grpId="0"/>
      <p:bldP spid="31" grpId="0" animBg="1"/>
      <p:bldP spid="32" grpId="0" animBg="1"/>
      <p:bldP spid="33" grpId="0" animBg="1"/>
      <p:bldP spid="34" grpId="0" animBg="1"/>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BCD2B-9F47-B3D4-2702-6A5658B2F571}"/>
              </a:ext>
            </a:extLst>
          </p:cNvPr>
          <p:cNvSpPr>
            <a:spLocks noGrp="1"/>
          </p:cNvSpPr>
          <p:nvPr>
            <p:ph type="title"/>
          </p:nvPr>
        </p:nvSpPr>
        <p:spPr>
          <a:xfrm>
            <a:off x="484026" y="161190"/>
            <a:ext cx="8676651" cy="1325563"/>
          </a:xfrm>
        </p:spPr>
        <p:txBody>
          <a:bodyPr>
            <a:normAutofit/>
          </a:bodyPr>
          <a:lstStyle/>
          <a:p>
            <a:r>
              <a:rPr lang="en-US" sz="3200" dirty="0"/>
              <a:t>Implicit flow (depreciated)</a:t>
            </a:r>
          </a:p>
        </p:txBody>
      </p:sp>
      <p:sp>
        <p:nvSpPr>
          <p:cNvPr id="6" name="Title 1">
            <a:extLst>
              <a:ext uri="{FF2B5EF4-FFF2-40B4-BE49-F238E27FC236}">
                <a16:creationId xmlns:a16="http://schemas.microsoft.com/office/drawing/2014/main" id="{EF849B90-91B3-31A9-17F7-46D9FCE29168}"/>
              </a:ext>
            </a:extLst>
          </p:cNvPr>
          <p:cNvSpPr txBox="1">
            <a:spLocks/>
          </p:cNvSpPr>
          <p:nvPr/>
        </p:nvSpPr>
        <p:spPr>
          <a:xfrm>
            <a:off x="838199" y="405446"/>
            <a:ext cx="10293015" cy="53869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b="0" i="0" kern="1200">
                <a:solidFill>
                  <a:schemeClr val="bg1"/>
                </a:solidFill>
                <a:latin typeface="Segoe UI" panose="020B0502040204020203" pitchFamily="34" charset="0"/>
                <a:ea typeface="+mj-ea"/>
                <a:cs typeface="Segoe UI" panose="020B0502040204020203" pitchFamily="34" charset="0"/>
              </a:defRPr>
            </a:lvl1pPr>
          </a:lstStyle>
          <a:p>
            <a:endParaRPr lang="en-US" dirty="0"/>
          </a:p>
        </p:txBody>
      </p:sp>
      <p:grpSp>
        <p:nvGrpSpPr>
          <p:cNvPr id="7" name="Group 6">
            <a:extLst>
              <a:ext uri="{FF2B5EF4-FFF2-40B4-BE49-F238E27FC236}">
                <a16:creationId xmlns:a16="http://schemas.microsoft.com/office/drawing/2014/main" id="{DFD2ADD4-37A8-6ABC-DCF8-EC5BC3A7527B}"/>
              </a:ext>
            </a:extLst>
          </p:cNvPr>
          <p:cNvGrpSpPr/>
          <p:nvPr/>
        </p:nvGrpSpPr>
        <p:grpSpPr>
          <a:xfrm>
            <a:off x="663517" y="1952382"/>
            <a:ext cx="2768085" cy="1181955"/>
            <a:chOff x="784097" y="2474897"/>
            <a:chExt cx="2768085" cy="1181955"/>
          </a:xfrm>
        </p:grpSpPr>
        <p:sp>
          <p:nvSpPr>
            <p:cNvPr id="8" name="Rectangle: Rounded Corners 7">
              <a:extLst>
                <a:ext uri="{FF2B5EF4-FFF2-40B4-BE49-F238E27FC236}">
                  <a16:creationId xmlns:a16="http://schemas.microsoft.com/office/drawing/2014/main" id="{16C1E881-42EE-6236-2BF0-C5CE6D35DADB}"/>
                </a:ext>
              </a:extLst>
            </p:cNvPr>
            <p:cNvSpPr/>
            <p:nvPr/>
          </p:nvSpPr>
          <p:spPr bwMode="auto">
            <a:xfrm>
              <a:off x="1226359" y="2474897"/>
              <a:ext cx="2325823"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D27BE01-F65D-6051-25BB-88DAFA517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097" y="3134501"/>
              <a:ext cx="522351" cy="522351"/>
            </a:xfrm>
            <a:prstGeom prst="rect">
              <a:avLst/>
            </a:prstGeom>
          </p:spPr>
        </p:pic>
        <p:sp>
          <p:nvSpPr>
            <p:cNvPr id="10" name="Rectangle 9">
              <a:extLst>
                <a:ext uri="{FF2B5EF4-FFF2-40B4-BE49-F238E27FC236}">
                  <a16:creationId xmlns:a16="http://schemas.microsoft.com/office/drawing/2014/main" id="{E1F6A391-DB5E-5591-CC1D-57C934FC68C9}"/>
                </a:ext>
              </a:extLst>
            </p:cNvPr>
            <p:cNvSpPr/>
            <p:nvPr/>
          </p:nvSpPr>
          <p:spPr bwMode="auto">
            <a:xfrm>
              <a:off x="1648848" y="2691351"/>
              <a:ext cx="1345918" cy="5097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Login with Google</a:t>
              </a:r>
            </a:p>
          </p:txBody>
        </p:sp>
      </p:grpSp>
      <p:cxnSp>
        <p:nvCxnSpPr>
          <p:cNvPr id="11" name="Straight Arrow Connector 10">
            <a:extLst>
              <a:ext uri="{FF2B5EF4-FFF2-40B4-BE49-F238E27FC236}">
                <a16:creationId xmlns:a16="http://schemas.microsoft.com/office/drawing/2014/main" id="{F3B17F02-378E-3BCB-B27C-CDA947A87ED6}"/>
              </a:ext>
            </a:extLst>
          </p:cNvPr>
          <p:cNvCxnSpPr>
            <a:cxnSpLocks/>
            <a:stCxn id="8" idx="3"/>
            <a:endCxn id="14" idx="1"/>
          </p:cNvCxnSpPr>
          <p:nvPr/>
        </p:nvCxnSpPr>
        <p:spPr>
          <a:xfrm flipV="1">
            <a:off x="3431602" y="2423736"/>
            <a:ext cx="4507088" cy="11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2584BE-EBBC-2A38-032E-DCB9CF53EB9F}"/>
              </a:ext>
            </a:extLst>
          </p:cNvPr>
          <p:cNvSpPr txBox="1"/>
          <p:nvPr/>
        </p:nvSpPr>
        <p:spPr>
          <a:xfrm>
            <a:off x="3511691" y="1205488"/>
            <a:ext cx="3392029" cy="130189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a:t>
            </a:r>
            <a:r>
              <a:rPr lang="en-US" sz="1400" dirty="0" err="1">
                <a:solidFill>
                  <a:schemeClr val="bg1"/>
                </a:solidFill>
              </a:rPr>
              <a:t>authorize?redirecturi</a:t>
            </a:r>
            <a:r>
              <a:rPr lang="en-US" sz="1400" dirty="0">
                <a:solidFill>
                  <a:schemeClr val="bg1"/>
                </a:solidFill>
              </a:rPr>
              <a:t>=/</a:t>
            </a:r>
            <a:r>
              <a:rPr lang="en-US" sz="1400" b="1" dirty="0">
                <a:solidFill>
                  <a:schemeClr val="bg1"/>
                </a:solidFill>
              </a:rPr>
              <a:t>callback</a:t>
            </a:r>
          </a:p>
          <a:p>
            <a:pPr>
              <a:lnSpc>
                <a:spcPct val="90000"/>
              </a:lnSpc>
              <a:spcAft>
                <a:spcPts val="600"/>
              </a:spcAft>
            </a:pPr>
            <a:r>
              <a:rPr lang="en-US" sz="1400" dirty="0" err="1">
                <a:solidFill>
                  <a:schemeClr val="bg1"/>
                </a:solidFill>
              </a:rPr>
              <a:t>responseType</a:t>
            </a:r>
            <a:r>
              <a:rPr lang="en-US" sz="1400" dirty="0">
                <a:solidFill>
                  <a:schemeClr val="bg1"/>
                </a:solidFill>
              </a:rPr>
              <a:t>=token</a:t>
            </a:r>
          </a:p>
          <a:p>
            <a:pPr>
              <a:lnSpc>
                <a:spcPct val="90000"/>
              </a:lnSpc>
              <a:spcAft>
                <a:spcPts val="600"/>
              </a:spcAft>
            </a:pPr>
            <a:r>
              <a:rPr lang="en-US" sz="1400" dirty="0">
                <a:solidFill>
                  <a:schemeClr val="bg1"/>
                </a:solidFill>
              </a:rPr>
              <a:t>scope=profile</a:t>
            </a:r>
          </a:p>
          <a:p>
            <a:pPr>
              <a:lnSpc>
                <a:spcPct val="90000"/>
              </a:lnSpc>
              <a:spcAft>
                <a:spcPts val="600"/>
              </a:spcAft>
            </a:pPr>
            <a:r>
              <a:rPr lang="en-US" sz="1400" dirty="0" err="1">
                <a:solidFill>
                  <a:schemeClr val="bg1"/>
                </a:solidFill>
              </a:rPr>
              <a:t>client_id</a:t>
            </a:r>
            <a:r>
              <a:rPr lang="en-US" sz="1400" dirty="0">
                <a:solidFill>
                  <a:schemeClr val="bg1"/>
                </a:solidFill>
              </a:rPr>
              <a:t>=xxx-</a:t>
            </a:r>
            <a:r>
              <a:rPr lang="en-US" sz="1400" dirty="0" err="1">
                <a:solidFill>
                  <a:schemeClr val="bg1"/>
                </a:solidFill>
              </a:rPr>
              <a:t>yyy</a:t>
            </a:r>
            <a:r>
              <a:rPr lang="en-US" sz="1400" dirty="0">
                <a:solidFill>
                  <a:schemeClr val="bg1"/>
                </a:solidFill>
              </a:rPr>
              <a:t>-</a:t>
            </a:r>
            <a:r>
              <a:rPr lang="en-US" sz="1400" dirty="0" err="1">
                <a:solidFill>
                  <a:schemeClr val="bg1"/>
                </a:solidFill>
              </a:rPr>
              <a:t>zzz</a:t>
            </a:r>
            <a:endParaRPr lang="en-US" sz="1400" dirty="0">
              <a:solidFill>
                <a:schemeClr val="bg1"/>
              </a:solidFill>
            </a:endParaRPr>
          </a:p>
        </p:txBody>
      </p:sp>
      <p:grpSp>
        <p:nvGrpSpPr>
          <p:cNvPr id="13" name="Group 12">
            <a:extLst>
              <a:ext uri="{FF2B5EF4-FFF2-40B4-BE49-F238E27FC236}">
                <a16:creationId xmlns:a16="http://schemas.microsoft.com/office/drawing/2014/main" id="{E87992C3-4528-B4E7-2E7D-6F6623105528}"/>
              </a:ext>
            </a:extLst>
          </p:cNvPr>
          <p:cNvGrpSpPr/>
          <p:nvPr/>
        </p:nvGrpSpPr>
        <p:grpSpPr>
          <a:xfrm>
            <a:off x="7496415" y="1940986"/>
            <a:ext cx="3560200" cy="1193351"/>
            <a:chOff x="7616995" y="2463501"/>
            <a:chExt cx="3560200" cy="1193351"/>
          </a:xfrm>
        </p:grpSpPr>
        <p:sp>
          <p:nvSpPr>
            <p:cNvPr id="14" name="Rectangle: Rounded Corners 13">
              <a:extLst>
                <a:ext uri="{FF2B5EF4-FFF2-40B4-BE49-F238E27FC236}">
                  <a16:creationId xmlns:a16="http://schemas.microsoft.com/office/drawing/2014/main" id="{2D1F5444-E031-D043-AFA3-51D5A9AF1354}"/>
                </a:ext>
              </a:extLst>
            </p:cNvPr>
            <p:cNvSpPr/>
            <p:nvPr/>
          </p:nvSpPr>
          <p:spPr bwMode="auto">
            <a:xfrm>
              <a:off x="8059270" y="2463501"/>
              <a:ext cx="3117925"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84B0D442-0A60-477E-A753-2E943A7CB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6995" y="3134501"/>
              <a:ext cx="522351" cy="522351"/>
            </a:xfrm>
            <a:prstGeom prst="rect">
              <a:avLst/>
            </a:prstGeom>
          </p:spPr>
        </p:pic>
        <p:sp>
          <p:nvSpPr>
            <p:cNvPr id="16" name="Rectangle 15">
              <a:extLst>
                <a:ext uri="{FF2B5EF4-FFF2-40B4-BE49-F238E27FC236}">
                  <a16:creationId xmlns:a16="http://schemas.microsoft.com/office/drawing/2014/main" id="{FF0F7222-2006-A6F1-5ABA-3A447404A4CC}"/>
                </a:ext>
              </a:extLst>
            </p:cNvPr>
            <p:cNvSpPr/>
            <p:nvPr/>
          </p:nvSpPr>
          <p:spPr bwMode="auto">
            <a:xfrm>
              <a:off x="8719654" y="2585952"/>
              <a:ext cx="1972842" cy="320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Username</a:t>
              </a:r>
            </a:p>
          </p:txBody>
        </p:sp>
        <p:sp>
          <p:nvSpPr>
            <p:cNvPr id="17" name="Rectangle 16">
              <a:extLst>
                <a:ext uri="{FF2B5EF4-FFF2-40B4-BE49-F238E27FC236}">
                  <a16:creationId xmlns:a16="http://schemas.microsoft.com/office/drawing/2014/main" id="{41A130DB-3FB7-BB50-6D72-377FD0090C44}"/>
                </a:ext>
              </a:extLst>
            </p:cNvPr>
            <p:cNvSpPr/>
            <p:nvPr/>
          </p:nvSpPr>
          <p:spPr bwMode="auto">
            <a:xfrm>
              <a:off x="8719653" y="2982784"/>
              <a:ext cx="1972841" cy="320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Password</a:t>
              </a:r>
            </a:p>
          </p:txBody>
        </p:sp>
      </p:grpSp>
      <p:sp>
        <p:nvSpPr>
          <p:cNvPr id="18" name="TextBox 17">
            <a:extLst>
              <a:ext uri="{FF2B5EF4-FFF2-40B4-BE49-F238E27FC236}">
                <a16:creationId xmlns:a16="http://schemas.microsoft.com/office/drawing/2014/main" id="{2F0382AC-A246-11CA-2D2A-91B016183F06}"/>
              </a:ext>
            </a:extLst>
          </p:cNvPr>
          <p:cNvSpPr txBox="1"/>
          <p:nvPr/>
        </p:nvSpPr>
        <p:spPr>
          <a:xfrm>
            <a:off x="8018765" y="1449223"/>
            <a:ext cx="266803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accounts.google.com/authorize</a:t>
            </a:r>
          </a:p>
        </p:txBody>
      </p:sp>
      <p:cxnSp>
        <p:nvCxnSpPr>
          <p:cNvPr id="19" name="Straight Arrow Connector 18">
            <a:extLst>
              <a:ext uri="{FF2B5EF4-FFF2-40B4-BE49-F238E27FC236}">
                <a16:creationId xmlns:a16="http://schemas.microsoft.com/office/drawing/2014/main" id="{05B03E42-01B6-6BD8-C63D-5B7974F93688}"/>
              </a:ext>
            </a:extLst>
          </p:cNvPr>
          <p:cNvCxnSpPr>
            <a:cxnSpLocks/>
            <a:endCxn id="23" idx="0"/>
          </p:cNvCxnSpPr>
          <p:nvPr/>
        </p:nvCxnSpPr>
        <p:spPr>
          <a:xfrm flipH="1">
            <a:off x="9513764" y="2906485"/>
            <a:ext cx="1" cy="1904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34C16F3-2FBE-6F45-5106-205B7E195094}"/>
              </a:ext>
            </a:extLst>
          </p:cNvPr>
          <p:cNvGrpSpPr/>
          <p:nvPr/>
        </p:nvGrpSpPr>
        <p:grpSpPr>
          <a:xfrm>
            <a:off x="7496414" y="4388830"/>
            <a:ext cx="4440926" cy="1521724"/>
            <a:chOff x="7616994" y="4911345"/>
            <a:chExt cx="4440926" cy="1521724"/>
          </a:xfrm>
        </p:grpSpPr>
        <p:grpSp>
          <p:nvGrpSpPr>
            <p:cNvPr id="21" name="Group 20">
              <a:extLst>
                <a:ext uri="{FF2B5EF4-FFF2-40B4-BE49-F238E27FC236}">
                  <a16:creationId xmlns:a16="http://schemas.microsoft.com/office/drawing/2014/main" id="{28FFD9DB-2CFD-EB12-ADBA-1197B2B0F83D}"/>
                </a:ext>
              </a:extLst>
            </p:cNvPr>
            <p:cNvGrpSpPr/>
            <p:nvPr/>
          </p:nvGrpSpPr>
          <p:grpSpPr>
            <a:xfrm>
              <a:off x="8075381" y="4911345"/>
              <a:ext cx="3982539" cy="1388005"/>
              <a:chOff x="8059269" y="4911345"/>
              <a:chExt cx="3982539" cy="1388005"/>
            </a:xfrm>
          </p:grpSpPr>
          <p:sp>
            <p:nvSpPr>
              <p:cNvPr id="23" name="Rectangle: Rounded Corners 22">
                <a:extLst>
                  <a:ext uri="{FF2B5EF4-FFF2-40B4-BE49-F238E27FC236}">
                    <a16:creationId xmlns:a16="http://schemas.microsoft.com/office/drawing/2014/main" id="{F443858D-3800-CC3C-EB78-AD7B293BB79D}"/>
                  </a:ext>
                </a:extLst>
              </p:cNvPr>
              <p:cNvSpPr/>
              <p:nvPr/>
            </p:nvSpPr>
            <p:spPr bwMode="auto">
              <a:xfrm>
                <a:off x="8059269" y="5333851"/>
                <a:ext cx="3117926"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rPr>
                  <a:t>Allow </a:t>
                </a:r>
                <a:r>
                  <a:rPr lang="en-US" sz="1400" dirty="0" err="1">
                    <a:solidFill>
                      <a:schemeClr val="bg1"/>
                    </a:solidFill>
                  </a:rPr>
                  <a:t>MyWebsite</a:t>
                </a:r>
                <a:r>
                  <a:rPr lang="en-US" sz="1400" dirty="0">
                    <a:solidFill>
                      <a:schemeClr val="bg1"/>
                    </a:solidFill>
                  </a:rPr>
                  <a:t> to access your public profile and contacts?</a:t>
                </a:r>
                <a:endParaRPr lang="en-US" sz="1400" dirty="0">
                  <a:solidFill>
                    <a:schemeClr val="bg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08786BD9-3170-B463-D8E7-628E5581380F}"/>
                  </a:ext>
                </a:extLst>
              </p:cNvPr>
              <p:cNvSpPr txBox="1"/>
              <p:nvPr/>
            </p:nvSpPr>
            <p:spPr>
              <a:xfrm>
                <a:off x="9488288" y="4911345"/>
                <a:ext cx="255352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accounts.google.com/consent</a:t>
                </a:r>
              </a:p>
            </p:txBody>
          </p:sp>
        </p:grpSp>
        <p:pic>
          <p:nvPicPr>
            <p:cNvPr id="22" name="Graphic 21">
              <a:extLst>
                <a:ext uri="{FF2B5EF4-FFF2-40B4-BE49-F238E27FC236}">
                  <a16:creationId xmlns:a16="http://schemas.microsoft.com/office/drawing/2014/main" id="{10E2039F-2E95-2EDE-5F00-8B94170B1D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6994" y="5910718"/>
              <a:ext cx="522351" cy="522351"/>
            </a:xfrm>
            <a:prstGeom prst="rect">
              <a:avLst/>
            </a:prstGeom>
          </p:spPr>
        </p:pic>
      </p:grpSp>
      <p:grpSp>
        <p:nvGrpSpPr>
          <p:cNvPr id="25" name="Group 24">
            <a:extLst>
              <a:ext uri="{FF2B5EF4-FFF2-40B4-BE49-F238E27FC236}">
                <a16:creationId xmlns:a16="http://schemas.microsoft.com/office/drawing/2014/main" id="{28517A13-4A29-7328-BD2A-48B4777816A9}"/>
              </a:ext>
            </a:extLst>
          </p:cNvPr>
          <p:cNvGrpSpPr/>
          <p:nvPr/>
        </p:nvGrpSpPr>
        <p:grpSpPr>
          <a:xfrm>
            <a:off x="1063320" y="4811336"/>
            <a:ext cx="2377122" cy="1420623"/>
            <a:chOff x="1255149" y="5333851"/>
            <a:chExt cx="2377122" cy="1420623"/>
          </a:xfrm>
        </p:grpSpPr>
        <p:sp>
          <p:nvSpPr>
            <p:cNvPr id="26" name="Rectangle: Rounded Corners 25">
              <a:extLst>
                <a:ext uri="{FF2B5EF4-FFF2-40B4-BE49-F238E27FC236}">
                  <a16:creationId xmlns:a16="http://schemas.microsoft.com/office/drawing/2014/main" id="{8CE698AC-4B95-1F4C-D47A-FF912A01C0B4}"/>
                </a:ext>
              </a:extLst>
            </p:cNvPr>
            <p:cNvSpPr/>
            <p:nvPr/>
          </p:nvSpPr>
          <p:spPr bwMode="auto">
            <a:xfrm>
              <a:off x="1306448" y="5333851"/>
              <a:ext cx="2325823" cy="9654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53F27986-B591-232E-D3D8-502C72A13230}"/>
                </a:ext>
              </a:extLst>
            </p:cNvPr>
            <p:cNvSpPr txBox="1"/>
            <p:nvPr/>
          </p:nvSpPr>
          <p:spPr>
            <a:xfrm>
              <a:off x="1255149" y="6265109"/>
              <a:ext cx="218559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mywebsite.com/</a:t>
              </a:r>
              <a:r>
                <a:rPr lang="en-US" sz="1400" b="1" dirty="0">
                  <a:solidFill>
                    <a:schemeClr val="bg1"/>
                  </a:solidFill>
                </a:rPr>
                <a:t>callback</a:t>
              </a:r>
            </a:p>
          </p:txBody>
        </p:sp>
        <p:sp>
          <p:nvSpPr>
            <p:cNvPr id="28" name="Rectangle 27">
              <a:extLst>
                <a:ext uri="{FF2B5EF4-FFF2-40B4-BE49-F238E27FC236}">
                  <a16:creationId xmlns:a16="http://schemas.microsoft.com/office/drawing/2014/main" id="{F29B26EE-6164-B4CB-CF01-27940474C06D}"/>
                </a:ext>
              </a:extLst>
            </p:cNvPr>
            <p:cNvSpPr/>
            <p:nvPr/>
          </p:nvSpPr>
          <p:spPr bwMode="auto">
            <a:xfrm>
              <a:off x="1720097" y="5561704"/>
              <a:ext cx="1345918" cy="5097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bg1"/>
                  </a:solidFill>
                  <a:ea typeface="Segoe UI" pitchFamily="34" charset="0"/>
                  <a:cs typeface="Segoe UI" pitchFamily="34" charset="0"/>
                </a:rPr>
                <a:t>Mywebsite</a:t>
              </a:r>
              <a:endParaRPr lang="en-US" sz="1400" dirty="0">
                <a:solidFill>
                  <a:schemeClr val="bg1"/>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8FEED7E5-03E8-B3DA-ECB1-FF59F7A25F22}"/>
              </a:ext>
            </a:extLst>
          </p:cNvPr>
          <p:cNvGrpSpPr/>
          <p:nvPr/>
        </p:nvGrpSpPr>
        <p:grpSpPr>
          <a:xfrm>
            <a:off x="3421979" y="5210438"/>
            <a:ext cx="4685701" cy="489365"/>
            <a:chOff x="3421979" y="5667034"/>
            <a:chExt cx="4685701" cy="489365"/>
          </a:xfrm>
        </p:grpSpPr>
        <p:cxnSp>
          <p:nvCxnSpPr>
            <p:cNvPr id="30" name="Straight Arrow Connector 29">
              <a:extLst>
                <a:ext uri="{FF2B5EF4-FFF2-40B4-BE49-F238E27FC236}">
                  <a16:creationId xmlns:a16="http://schemas.microsoft.com/office/drawing/2014/main" id="{6B2D2FE3-8461-BD88-59DC-4BEFE18D82F3}"/>
                </a:ext>
              </a:extLst>
            </p:cNvPr>
            <p:cNvCxnSpPr>
              <a:cxnSpLocks/>
              <a:stCxn id="23" idx="1"/>
              <a:endCxn id="26" idx="3"/>
            </p:cNvCxnSpPr>
            <p:nvPr/>
          </p:nvCxnSpPr>
          <p:spPr>
            <a:xfrm flipH="1">
              <a:off x="3440442" y="5750682"/>
              <a:ext cx="45143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9A8AB3E-042B-ABF4-C767-A104DED7F4FA}"/>
                </a:ext>
              </a:extLst>
            </p:cNvPr>
            <p:cNvSpPr txBox="1"/>
            <p:nvPr/>
          </p:nvSpPr>
          <p:spPr>
            <a:xfrm>
              <a:off x="3421979" y="5667034"/>
              <a:ext cx="468570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mywebsite.com/</a:t>
              </a:r>
              <a:r>
                <a:rPr lang="en-US" sz="1400" dirty="0" err="1">
                  <a:solidFill>
                    <a:schemeClr val="bg1"/>
                  </a:solidFill>
                </a:rPr>
                <a:t>callback?access_token</a:t>
              </a:r>
              <a:r>
                <a:rPr lang="en-US" sz="1400" dirty="0">
                  <a:solidFill>
                    <a:schemeClr val="bg1"/>
                  </a:solidFill>
                </a:rPr>
                <a:t>=</a:t>
              </a:r>
              <a:r>
                <a:rPr lang="en-US" sz="1400" dirty="0" err="1">
                  <a:solidFill>
                    <a:schemeClr val="bg1"/>
                  </a:solidFill>
                </a:rPr>
                <a:t>xyz</a:t>
              </a:r>
              <a:endParaRPr lang="en-US" sz="1400" dirty="0">
                <a:solidFill>
                  <a:schemeClr val="bg1"/>
                </a:solidFill>
              </a:endParaRPr>
            </a:p>
          </p:txBody>
        </p:sp>
      </p:grpSp>
      <p:sp>
        <p:nvSpPr>
          <p:cNvPr id="32" name="TextBox 31">
            <a:extLst>
              <a:ext uri="{FF2B5EF4-FFF2-40B4-BE49-F238E27FC236}">
                <a16:creationId xmlns:a16="http://schemas.microsoft.com/office/drawing/2014/main" id="{B23523B5-49D2-054E-50CB-F7E8FA52EC69}"/>
              </a:ext>
            </a:extLst>
          </p:cNvPr>
          <p:cNvSpPr txBox="1"/>
          <p:nvPr/>
        </p:nvSpPr>
        <p:spPr>
          <a:xfrm>
            <a:off x="1343462" y="2917302"/>
            <a:ext cx="151817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mywebsite.com</a:t>
            </a:r>
          </a:p>
        </p:txBody>
      </p:sp>
      <p:sp>
        <p:nvSpPr>
          <p:cNvPr id="33" name="Oval 32">
            <a:extLst>
              <a:ext uri="{FF2B5EF4-FFF2-40B4-BE49-F238E27FC236}">
                <a16:creationId xmlns:a16="http://schemas.microsoft.com/office/drawing/2014/main" id="{3D38998F-12FC-0968-8512-7859B184026D}"/>
              </a:ext>
            </a:extLst>
          </p:cNvPr>
          <p:cNvSpPr/>
          <p:nvPr/>
        </p:nvSpPr>
        <p:spPr>
          <a:xfrm>
            <a:off x="5489165" y="183216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1</a:t>
            </a:r>
          </a:p>
        </p:txBody>
      </p:sp>
      <p:sp>
        <p:nvSpPr>
          <p:cNvPr id="34" name="Oval 33">
            <a:extLst>
              <a:ext uri="{FF2B5EF4-FFF2-40B4-BE49-F238E27FC236}">
                <a16:creationId xmlns:a16="http://schemas.microsoft.com/office/drawing/2014/main" id="{B7EA516A-A7B1-DC06-BA82-49E974B3351B}"/>
              </a:ext>
            </a:extLst>
          </p:cNvPr>
          <p:cNvSpPr/>
          <p:nvPr/>
        </p:nvSpPr>
        <p:spPr>
          <a:xfrm>
            <a:off x="9567399" y="361548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2</a:t>
            </a:r>
          </a:p>
        </p:txBody>
      </p:sp>
      <p:sp>
        <p:nvSpPr>
          <p:cNvPr id="35" name="Oval 34">
            <a:extLst>
              <a:ext uri="{FF2B5EF4-FFF2-40B4-BE49-F238E27FC236}">
                <a16:creationId xmlns:a16="http://schemas.microsoft.com/office/drawing/2014/main" id="{F156883E-2C06-9F80-C605-379664D6C70E}"/>
              </a:ext>
            </a:extLst>
          </p:cNvPr>
          <p:cNvSpPr/>
          <p:nvPr/>
        </p:nvSpPr>
        <p:spPr>
          <a:xfrm>
            <a:off x="5284125" y="5590526"/>
            <a:ext cx="275664" cy="2613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bg1"/>
                </a:solidFill>
              </a:rPr>
              <a:t>3</a:t>
            </a:r>
          </a:p>
        </p:txBody>
      </p:sp>
      <p:sp>
        <p:nvSpPr>
          <p:cNvPr id="36" name="TextBox 35">
            <a:extLst>
              <a:ext uri="{FF2B5EF4-FFF2-40B4-BE49-F238E27FC236}">
                <a16:creationId xmlns:a16="http://schemas.microsoft.com/office/drawing/2014/main" id="{BB8B6673-42D9-7B6F-5A64-4C41486D5F83}"/>
              </a:ext>
            </a:extLst>
          </p:cNvPr>
          <p:cNvSpPr txBox="1"/>
          <p:nvPr/>
        </p:nvSpPr>
        <p:spPr>
          <a:xfrm>
            <a:off x="9825010" y="3592270"/>
            <a:ext cx="761812" cy="307777"/>
          </a:xfrm>
          <a:prstGeom prst="rect">
            <a:avLst/>
          </a:prstGeom>
          <a:noFill/>
        </p:spPr>
        <p:txBody>
          <a:bodyPr wrap="none" rtlCol="0">
            <a:spAutoFit/>
          </a:bodyPr>
          <a:lstStyle/>
          <a:p>
            <a:pPr algn="l"/>
            <a:r>
              <a:rPr lang="en-US" sz="1400" dirty="0">
                <a:solidFill>
                  <a:schemeClr val="bg1"/>
                </a:solidFill>
              </a:rPr>
              <a:t>consent</a:t>
            </a:r>
          </a:p>
        </p:txBody>
      </p:sp>
    </p:spTree>
    <p:extLst>
      <p:ext uri="{BB962C8B-B14F-4D97-AF65-F5344CB8AC3E}">
        <p14:creationId xmlns:p14="http://schemas.microsoft.com/office/powerpoint/2010/main" val="14936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32" grpId="0"/>
      <p:bldP spid="33" grpId="0" animBg="1"/>
      <p:bldP spid="34" grpId="0" animBg="1"/>
      <p:bldP spid="35"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00CAE-9CD7-9DDD-A9AF-7F265005E1E1}"/>
              </a:ext>
            </a:extLst>
          </p:cNvPr>
          <p:cNvSpPr>
            <a:spLocks noGrp="1"/>
          </p:cNvSpPr>
          <p:nvPr>
            <p:ph type="title"/>
          </p:nvPr>
        </p:nvSpPr>
        <p:spPr>
          <a:xfrm>
            <a:off x="586896" y="368397"/>
            <a:ext cx="8676651" cy="913712"/>
          </a:xfrm>
        </p:spPr>
        <p:txBody>
          <a:bodyPr/>
          <a:lstStyle/>
          <a:p>
            <a:r>
              <a:rPr lang="en-US" dirty="0"/>
              <a:t>Authorization Code Flow + PKCE</a:t>
            </a:r>
          </a:p>
        </p:txBody>
      </p:sp>
      <p:sp>
        <p:nvSpPr>
          <p:cNvPr id="3" name="Rectangle: Rounded Corners 2">
            <a:extLst>
              <a:ext uri="{FF2B5EF4-FFF2-40B4-BE49-F238E27FC236}">
                <a16:creationId xmlns:a16="http://schemas.microsoft.com/office/drawing/2014/main" id="{CDFF1BB5-8B60-95EB-8A22-528EBCF7E454}"/>
              </a:ext>
            </a:extLst>
          </p:cNvPr>
          <p:cNvSpPr/>
          <p:nvPr/>
        </p:nvSpPr>
        <p:spPr>
          <a:xfrm>
            <a:off x="6949440" y="1811658"/>
            <a:ext cx="1451610"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Client App</a:t>
            </a:r>
          </a:p>
        </p:txBody>
      </p:sp>
      <p:cxnSp>
        <p:nvCxnSpPr>
          <p:cNvPr id="4" name="Straight Connector 3">
            <a:extLst>
              <a:ext uri="{FF2B5EF4-FFF2-40B4-BE49-F238E27FC236}">
                <a16:creationId xmlns:a16="http://schemas.microsoft.com/office/drawing/2014/main" id="{59A147DF-8710-EE13-CB82-7DAD6CEAB5FE}"/>
              </a:ext>
            </a:extLst>
          </p:cNvPr>
          <p:cNvCxnSpPr>
            <a:cxnSpLocks/>
            <a:stCxn id="3" idx="2"/>
          </p:cNvCxnSpPr>
          <p:nvPr/>
        </p:nvCxnSpPr>
        <p:spPr>
          <a:xfrm flipH="1">
            <a:off x="7656946" y="2531747"/>
            <a:ext cx="18299" cy="432625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Rounded Corners 5">
            <a:extLst>
              <a:ext uri="{FF2B5EF4-FFF2-40B4-BE49-F238E27FC236}">
                <a16:creationId xmlns:a16="http://schemas.microsoft.com/office/drawing/2014/main" id="{400B80F3-443B-6196-A0A5-E0BD28D94565}"/>
              </a:ext>
            </a:extLst>
          </p:cNvPr>
          <p:cNvSpPr/>
          <p:nvPr/>
        </p:nvSpPr>
        <p:spPr>
          <a:xfrm>
            <a:off x="9153767" y="1836885"/>
            <a:ext cx="1316418"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Authentication Server</a:t>
            </a:r>
          </a:p>
        </p:txBody>
      </p:sp>
      <p:cxnSp>
        <p:nvCxnSpPr>
          <p:cNvPr id="7" name="Straight Connector 6">
            <a:extLst>
              <a:ext uri="{FF2B5EF4-FFF2-40B4-BE49-F238E27FC236}">
                <a16:creationId xmlns:a16="http://schemas.microsoft.com/office/drawing/2014/main" id="{6DAE692F-A0E1-F788-E8BD-4E8AAC502BF1}"/>
              </a:ext>
            </a:extLst>
          </p:cNvPr>
          <p:cNvCxnSpPr>
            <a:cxnSpLocks/>
            <a:stCxn id="6" idx="2"/>
          </p:cNvCxnSpPr>
          <p:nvPr/>
        </p:nvCxnSpPr>
        <p:spPr>
          <a:xfrm>
            <a:off x="9811976" y="2556974"/>
            <a:ext cx="6390" cy="430102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Rounded Corners 8">
            <a:extLst>
              <a:ext uri="{FF2B5EF4-FFF2-40B4-BE49-F238E27FC236}">
                <a16:creationId xmlns:a16="http://schemas.microsoft.com/office/drawing/2014/main" id="{C7DC21AC-9DC3-4E12-A2E2-CE14F2BB1364}"/>
              </a:ext>
            </a:extLst>
          </p:cNvPr>
          <p:cNvSpPr/>
          <p:nvPr/>
        </p:nvSpPr>
        <p:spPr>
          <a:xfrm>
            <a:off x="10629451" y="1811658"/>
            <a:ext cx="1159699"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Resource Server</a:t>
            </a:r>
          </a:p>
        </p:txBody>
      </p:sp>
      <p:cxnSp>
        <p:nvCxnSpPr>
          <p:cNvPr id="10" name="Straight Connector 9">
            <a:extLst>
              <a:ext uri="{FF2B5EF4-FFF2-40B4-BE49-F238E27FC236}">
                <a16:creationId xmlns:a16="http://schemas.microsoft.com/office/drawing/2014/main" id="{C0963135-6433-A5ED-7A04-5534E69FD557}"/>
              </a:ext>
            </a:extLst>
          </p:cNvPr>
          <p:cNvCxnSpPr>
            <a:cxnSpLocks/>
            <a:stCxn id="9" idx="2"/>
          </p:cNvCxnSpPr>
          <p:nvPr/>
        </p:nvCxnSpPr>
        <p:spPr>
          <a:xfrm>
            <a:off x="11209301" y="2531747"/>
            <a:ext cx="28886" cy="432625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1" name="Group 20">
            <a:extLst>
              <a:ext uri="{FF2B5EF4-FFF2-40B4-BE49-F238E27FC236}">
                <a16:creationId xmlns:a16="http://schemas.microsoft.com/office/drawing/2014/main" id="{DBC7774F-182A-AC03-4DF1-470D2C09BA96}"/>
              </a:ext>
            </a:extLst>
          </p:cNvPr>
          <p:cNvGrpSpPr/>
          <p:nvPr/>
        </p:nvGrpSpPr>
        <p:grpSpPr>
          <a:xfrm>
            <a:off x="7675244" y="3450104"/>
            <a:ext cx="2275049" cy="461665"/>
            <a:chOff x="7675244" y="3450104"/>
            <a:chExt cx="2275049" cy="461665"/>
          </a:xfrm>
        </p:grpSpPr>
        <p:cxnSp>
          <p:nvCxnSpPr>
            <p:cNvPr id="12" name="Straight Arrow Connector 11">
              <a:extLst>
                <a:ext uri="{FF2B5EF4-FFF2-40B4-BE49-F238E27FC236}">
                  <a16:creationId xmlns:a16="http://schemas.microsoft.com/office/drawing/2014/main" id="{AAED8681-BF8E-DC97-691A-2F0B2E1117B0}"/>
                </a:ext>
              </a:extLst>
            </p:cNvPr>
            <p:cNvCxnSpPr>
              <a:cxnSpLocks/>
            </p:cNvCxnSpPr>
            <p:nvPr/>
          </p:nvCxnSpPr>
          <p:spPr>
            <a:xfrm>
              <a:off x="7675244" y="3880487"/>
              <a:ext cx="2136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A4000A-DE32-2040-2416-D6A9BFF1D3CE}"/>
                </a:ext>
              </a:extLst>
            </p:cNvPr>
            <p:cNvSpPr txBox="1"/>
            <p:nvPr/>
          </p:nvSpPr>
          <p:spPr>
            <a:xfrm>
              <a:off x="7836185" y="3450104"/>
              <a:ext cx="2114108" cy="461665"/>
            </a:xfrm>
            <a:prstGeom prst="rect">
              <a:avLst/>
            </a:prstGeom>
            <a:noFill/>
          </p:spPr>
          <p:txBody>
            <a:bodyPr wrap="square" rtlCol="0">
              <a:spAutoFit/>
            </a:bodyPr>
            <a:lstStyle/>
            <a:p>
              <a:r>
                <a:rPr lang="en-US" sz="1200" dirty="0">
                  <a:solidFill>
                    <a:schemeClr val="bg1"/>
                  </a:solidFill>
                </a:rPr>
                <a:t>Request Authorization code with Code Challenge</a:t>
              </a:r>
            </a:p>
          </p:txBody>
        </p:sp>
      </p:grpSp>
      <p:grpSp>
        <p:nvGrpSpPr>
          <p:cNvPr id="25" name="Group 24">
            <a:extLst>
              <a:ext uri="{FF2B5EF4-FFF2-40B4-BE49-F238E27FC236}">
                <a16:creationId xmlns:a16="http://schemas.microsoft.com/office/drawing/2014/main" id="{41A04A0D-BE8C-DD44-1554-F69F4AC02AF0}"/>
              </a:ext>
            </a:extLst>
          </p:cNvPr>
          <p:cNvGrpSpPr/>
          <p:nvPr/>
        </p:nvGrpSpPr>
        <p:grpSpPr>
          <a:xfrm>
            <a:off x="7675244" y="4187914"/>
            <a:ext cx="2143122" cy="276999"/>
            <a:chOff x="7675244" y="4187914"/>
            <a:chExt cx="2143122" cy="276999"/>
          </a:xfrm>
        </p:grpSpPr>
        <p:cxnSp>
          <p:nvCxnSpPr>
            <p:cNvPr id="13" name="Straight Arrow Connector 12">
              <a:extLst>
                <a:ext uri="{FF2B5EF4-FFF2-40B4-BE49-F238E27FC236}">
                  <a16:creationId xmlns:a16="http://schemas.microsoft.com/office/drawing/2014/main" id="{23A31E54-E542-20B7-A324-26D3715BCF41}"/>
                </a:ext>
              </a:extLst>
            </p:cNvPr>
            <p:cNvCxnSpPr>
              <a:cxnSpLocks/>
            </p:cNvCxnSpPr>
            <p:nvPr/>
          </p:nvCxnSpPr>
          <p:spPr>
            <a:xfrm flipH="1">
              <a:off x="7675244" y="4415684"/>
              <a:ext cx="214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182587-4AE3-5055-0851-E97AAB896861}"/>
                </a:ext>
              </a:extLst>
            </p:cNvPr>
            <p:cNvSpPr txBox="1"/>
            <p:nvPr/>
          </p:nvSpPr>
          <p:spPr>
            <a:xfrm>
              <a:off x="7802089" y="4187914"/>
              <a:ext cx="1925912" cy="276999"/>
            </a:xfrm>
            <a:prstGeom prst="rect">
              <a:avLst/>
            </a:prstGeom>
            <a:noFill/>
          </p:spPr>
          <p:txBody>
            <a:bodyPr wrap="none" rtlCol="0">
              <a:spAutoFit/>
            </a:bodyPr>
            <a:lstStyle/>
            <a:p>
              <a:r>
                <a:rPr lang="en-US" sz="1200" dirty="0">
                  <a:solidFill>
                    <a:schemeClr val="bg1"/>
                  </a:solidFill>
                </a:rPr>
                <a:t>Return Authentication Code</a:t>
              </a:r>
            </a:p>
          </p:txBody>
        </p:sp>
      </p:grpSp>
      <p:sp>
        <p:nvSpPr>
          <p:cNvPr id="18" name="Rectangle: Rounded Corners 17">
            <a:extLst>
              <a:ext uri="{FF2B5EF4-FFF2-40B4-BE49-F238E27FC236}">
                <a16:creationId xmlns:a16="http://schemas.microsoft.com/office/drawing/2014/main" id="{661A5E21-59F6-5B72-0C2A-E5083593D746}"/>
              </a:ext>
            </a:extLst>
          </p:cNvPr>
          <p:cNvSpPr/>
          <p:nvPr/>
        </p:nvSpPr>
        <p:spPr>
          <a:xfrm>
            <a:off x="5108991" y="1811658"/>
            <a:ext cx="1451610"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Resource owner</a:t>
            </a:r>
          </a:p>
        </p:txBody>
      </p:sp>
      <p:cxnSp>
        <p:nvCxnSpPr>
          <p:cNvPr id="19" name="Straight Connector 18">
            <a:extLst>
              <a:ext uri="{FF2B5EF4-FFF2-40B4-BE49-F238E27FC236}">
                <a16:creationId xmlns:a16="http://schemas.microsoft.com/office/drawing/2014/main" id="{0029FAF2-B272-4B2F-3934-DB9EB44625A7}"/>
              </a:ext>
            </a:extLst>
          </p:cNvPr>
          <p:cNvCxnSpPr>
            <a:cxnSpLocks/>
            <a:stCxn id="18" idx="2"/>
          </p:cNvCxnSpPr>
          <p:nvPr/>
        </p:nvCxnSpPr>
        <p:spPr>
          <a:xfrm flipH="1">
            <a:off x="5815179" y="2531747"/>
            <a:ext cx="19617" cy="42348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1" name="Group 10">
            <a:extLst>
              <a:ext uri="{FF2B5EF4-FFF2-40B4-BE49-F238E27FC236}">
                <a16:creationId xmlns:a16="http://schemas.microsoft.com/office/drawing/2014/main" id="{1A93FE1F-B93F-D1E2-FB7B-78C393669768}"/>
              </a:ext>
            </a:extLst>
          </p:cNvPr>
          <p:cNvGrpSpPr/>
          <p:nvPr/>
        </p:nvGrpSpPr>
        <p:grpSpPr>
          <a:xfrm>
            <a:off x="5815179" y="2702551"/>
            <a:ext cx="1860066" cy="276999"/>
            <a:chOff x="5815179" y="2702551"/>
            <a:chExt cx="1860066" cy="276999"/>
          </a:xfrm>
        </p:grpSpPr>
        <p:cxnSp>
          <p:nvCxnSpPr>
            <p:cNvPr id="22" name="Straight Arrow Connector 21">
              <a:extLst>
                <a:ext uri="{FF2B5EF4-FFF2-40B4-BE49-F238E27FC236}">
                  <a16:creationId xmlns:a16="http://schemas.microsoft.com/office/drawing/2014/main" id="{C0A17659-F11A-B87A-39A7-37CACD369F68}"/>
                </a:ext>
              </a:extLst>
            </p:cNvPr>
            <p:cNvCxnSpPr/>
            <p:nvPr/>
          </p:nvCxnSpPr>
          <p:spPr>
            <a:xfrm>
              <a:off x="5834796" y="2923855"/>
              <a:ext cx="1840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516EB5-D4CB-FB89-691F-647B3BC00F07}"/>
                </a:ext>
              </a:extLst>
            </p:cNvPr>
            <p:cNvSpPr txBox="1"/>
            <p:nvPr/>
          </p:nvSpPr>
          <p:spPr>
            <a:xfrm>
              <a:off x="5815179" y="2702551"/>
              <a:ext cx="1069524" cy="276999"/>
            </a:xfrm>
            <a:prstGeom prst="rect">
              <a:avLst/>
            </a:prstGeom>
            <a:noFill/>
          </p:spPr>
          <p:txBody>
            <a:bodyPr wrap="none" rtlCol="0">
              <a:spAutoFit/>
            </a:bodyPr>
            <a:lstStyle/>
            <a:p>
              <a:r>
                <a:rPr lang="en-US" sz="1200" dirty="0">
                  <a:solidFill>
                    <a:schemeClr val="bg1"/>
                  </a:solidFill>
                </a:rPr>
                <a:t>Click login link</a:t>
              </a:r>
            </a:p>
          </p:txBody>
        </p:sp>
      </p:grpSp>
      <p:grpSp>
        <p:nvGrpSpPr>
          <p:cNvPr id="20" name="Group 19">
            <a:extLst>
              <a:ext uri="{FF2B5EF4-FFF2-40B4-BE49-F238E27FC236}">
                <a16:creationId xmlns:a16="http://schemas.microsoft.com/office/drawing/2014/main" id="{6EE074E1-3558-3266-82D5-8DF6008DF196}"/>
              </a:ext>
            </a:extLst>
          </p:cNvPr>
          <p:cNvGrpSpPr/>
          <p:nvPr/>
        </p:nvGrpSpPr>
        <p:grpSpPr>
          <a:xfrm>
            <a:off x="6342177" y="3106988"/>
            <a:ext cx="1451231" cy="646331"/>
            <a:chOff x="6342177" y="3106988"/>
            <a:chExt cx="1451231" cy="646331"/>
          </a:xfrm>
        </p:grpSpPr>
        <p:sp>
          <p:nvSpPr>
            <p:cNvPr id="5" name="Rectangle: Rounded Corners 4">
              <a:extLst>
                <a:ext uri="{FF2B5EF4-FFF2-40B4-BE49-F238E27FC236}">
                  <a16:creationId xmlns:a16="http://schemas.microsoft.com/office/drawing/2014/main" id="{5F0A689E-4A40-5C64-97D0-A56A534E92D4}"/>
                </a:ext>
              </a:extLst>
            </p:cNvPr>
            <p:cNvSpPr/>
            <p:nvPr/>
          </p:nvSpPr>
          <p:spPr>
            <a:xfrm>
              <a:off x="7560944" y="3125839"/>
              <a:ext cx="232464" cy="44722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TextBox 23">
              <a:extLst>
                <a:ext uri="{FF2B5EF4-FFF2-40B4-BE49-F238E27FC236}">
                  <a16:creationId xmlns:a16="http://schemas.microsoft.com/office/drawing/2014/main" id="{64FAE48B-9985-8745-B90F-0CB0E6D58301}"/>
                </a:ext>
              </a:extLst>
            </p:cNvPr>
            <p:cNvSpPr txBox="1"/>
            <p:nvPr/>
          </p:nvSpPr>
          <p:spPr>
            <a:xfrm>
              <a:off x="6342177" y="3106988"/>
              <a:ext cx="1303175" cy="646331"/>
            </a:xfrm>
            <a:prstGeom prst="rect">
              <a:avLst/>
            </a:prstGeom>
            <a:noFill/>
          </p:spPr>
          <p:txBody>
            <a:bodyPr wrap="square" rtlCol="0">
              <a:spAutoFit/>
            </a:bodyPr>
            <a:lstStyle/>
            <a:p>
              <a:r>
                <a:rPr lang="en-US" sz="1200" dirty="0">
                  <a:solidFill>
                    <a:schemeClr val="bg1"/>
                  </a:solidFill>
                </a:rPr>
                <a:t>Generate Code Verifier and Code Challenge</a:t>
              </a:r>
            </a:p>
          </p:txBody>
        </p:sp>
      </p:grpSp>
      <p:grpSp>
        <p:nvGrpSpPr>
          <p:cNvPr id="27" name="Group 26">
            <a:extLst>
              <a:ext uri="{FF2B5EF4-FFF2-40B4-BE49-F238E27FC236}">
                <a16:creationId xmlns:a16="http://schemas.microsoft.com/office/drawing/2014/main" id="{ED11B57E-C7AE-207F-C6C9-D8A9674889AF}"/>
              </a:ext>
            </a:extLst>
          </p:cNvPr>
          <p:cNvGrpSpPr/>
          <p:nvPr/>
        </p:nvGrpSpPr>
        <p:grpSpPr>
          <a:xfrm>
            <a:off x="7855580" y="5161978"/>
            <a:ext cx="2072147" cy="461714"/>
            <a:chOff x="7855580" y="5161978"/>
            <a:chExt cx="2072147" cy="461714"/>
          </a:xfrm>
        </p:grpSpPr>
        <p:sp>
          <p:nvSpPr>
            <p:cNvPr id="8" name="Rectangle: Rounded Corners 7">
              <a:extLst>
                <a:ext uri="{FF2B5EF4-FFF2-40B4-BE49-F238E27FC236}">
                  <a16:creationId xmlns:a16="http://schemas.microsoft.com/office/drawing/2014/main" id="{955779D0-C9D9-139D-AD25-9D9C8AD8A853}"/>
                </a:ext>
              </a:extLst>
            </p:cNvPr>
            <p:cNvSpPr/>
            <p:nvPr/>
          </p:nvSpPr>
          <p:spPr>
            <a:xfrm>
              <a:off x="9697680" y="5161978"/>
              <a:ext cx="230047" cy="45554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370AFD9-2870-0BA2-F97C-600D3554B33A}"/>
                </a:ext>
              </a:extLst>
            </p:cNvPr>
            <p:cNvSpPr txBox="1"/>
            <p:nvPr/>
          </p:nvSpPr>
          <p:spPr>
            <a:xfrm>
              <a:off x="7855580" y="5162027"/>
              <a:ext cx="2027020" cy="461665"/>
            </a:xfrm>
            <a:prstGeom prst="rect">
              <a:avLst/>
            </a:prstGeom>
            <a:noFill/>
          </p:spPr>
          <p:txBody>
            <a:bodyPr wrap="square" rtlCol="0">
              <a:spAutoFit/>
            </a:bodyPr>
            <a:lstStyle/>
            <a:p>
              <a:r>
                <a:rPr lang="en-US" sz="1200" dirty="0">
                  <a:solidFill>
                    <a:schemeClr val="bg1"/>
                  </a:solidFill>
                </a:rPr>
                <a:t>Validate Code Verifier is match with Code Challenge</a:t>
              </a:r>
            </a:p>
          </p:txBody>
        </p:sp>
      </p:grpSp>
      <p:grpSp>
        <p:nvGrpSpPr>
          <p:cNvPr id="30" name="Group 29">
            <a:extLst>
              <a:ext uri="{FF2B5EF4-FFF2-40B4-BE49-F238E27FC236}">
                <a16:creationId xmlns:a16="http://schemas.microsoft.com/office/drawing/2014/main" id="{F0C2077D-19E4-FC83-0841-371040FBEA74}"/>
              </a:ext>
            </a:extLst>
          </p:cNvPr>
          <p:cNvGrpSpPr/>
          <p:nvPr/>
        </p:nvGrpSpPr>
        <p:grpSpPr>
          <a:xfrm>
            <a:off x="7675244" y="5706041"/>
            <a:ext cx="2143122" cy="276999"/>
            <a:chOff x="7675244" y="5706041"/>
            <a:chExt cx="2143122" cy="276999"/>
          </a:xfrm>
        </p:grpSpPr>
        <p:cxnSp>
          <p:nvCxnSpPr>
            <p:cNvPr id="32" name="Straight Arrow Connector 31">
              <a:extLst>
                <a:ext uri="{FF2B5EF4-FFF2-40B4-BE49-F238E27FC236}">
                  <a16:creationId xmlns:a16="http://schemas.microsoft.com/office/drawing/2014/main" id="{246F1C02-63B4-0AA3-316C-863732B02E50}"/>
                </a:ext>
              </a:extLst>
            </p:cNvPr>
            <p:cNvCxnSpPr>
              <a:cxnSpLocks/>
            </p:cNvCxnSpPr>
            <p:nvPr/>
          </p:nvCxnSpPr>
          <p:spPr>
            <a:xfrm flipH="1">
              <a:off x="7675244" y="5937073"/>
              <a:ext cx="214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886C8DC-9693-B95C-ED1C-6927BDB910E2}"/>
                </a:ext>
              </a:extLst>
            </p:cNvPr>
            <p:cNvSpPr txBox="1"/>
            <p:nvPr/>
          </p:nvSpPr>
          <p:spPr>
            <a:xfrm>
              <a:off x="8123536" y="5706041"/>
              <a:ext cx="1434688" cy="276999"/>
            </a:xfrm>
            <a:prstGeom prst="rect">
              <a:avLst/>
            </a:prstGeom>
            <a:noFill/>
          </p:spPr>
          <p:txBody>
            <a:bodyPr wrap="none" rtlCol="0">
              <a:spAutoFit/>
            </a:bodyPr>
            <a:lstStyle/>
            <a:p>
              <a:r>
                <a:rPr lang="en-US" sz="1200" dirty="0">
                  <a:solidFill>
                    <a:schemeClr val="bg1"/>
                  </a:solidFill>
                </a:rPr>
                <a:t>Return access token</a:t>
              </a:r>
            </a:p>
          </p:txBody>
        </p:sp>
      </p:grpSp>
      <p:grpSp>
        <p:nvGrpSpPr>
          <p:cNvPr id="31" name="Group 30">
            <a:extLst>
              <a:ext uri="{FF2B5EF4-FFF2-40B4-BE49-F238E27FC236}">
                <a16:creationId xmlns:a16="http://schemas.microsoft.com/office/drawing/2014/main" id="{5B0ED670-C13E-6EAE-8D53-105B8755CDAA}"/>
              </a:ext>
            </a:extLst>
          </p:cNvPr>
          <p:cNvGrpSpPr/>
          <p:nvPr/>
        </p:nvGrpSpPr>
        <p:grpSpPr>
          <a:xfrm>
            <a:off x="7630407" y="6323632"/>
            <a:ext cx="3578893" cy="276999"/>
            <a:chOff x="7630407" y="6323632"/>
            <a:chExt cx="3578893" cy="276999"/>
          </a:xfrm>
        </p:grpSpPr>
        <p:sp>
          <p:nvSpPr>
            <p:cNvPr id="17" name="TextBox 16">
              <a:extLst>
                <a:ext uri="{FF2B5EF4-FFF2-40B4-BE49-F238E27FC236}">
                  <a16:creationId xmlns:a16="http://schemas.microsoft.com/office/drawing/2014/main" id="{85E2E8EE-C392-2981-D1D3-032CD5F2290F}"/>
                </a:ext>
              </a:extLst>
            </p:cNvPr>
            <p:cNvSpPr txBox="1"/>
            <p:nvPr/>
          </p:nvSpPr>
          <p:spPr>
            <a:xfrm>
              <a:off x="7630407" y="6323632"/>
              <a:ext cx="1795684" cy="276999"/>
            </a:xfrm>
            <a:prstGeom prst="rect">
              <a:avLst/>
            </a:prstGeom>
            <a:noFill/>
          </p:spPr>
          <p:txBody>
            <a:bodyPr wrap="none" rtlCol="0">
              <a:spAutoFit/>
            </a:bodyPr>
            <a:lstStyle/>
            <a:p>
              <a:r>
                <a:rPr lang="en-US" sz="1200" dirty="0">
                  <a:solidFill>
                    <a:schemeClr val="bg1"/>
                  </a:solidFill>
                </a:rPr>
                <a:t>Call API with access token</a:t>
              </a:r>
            </a:p>
          </p:txBody>
        </p:sp>
        <p:cxnSp>
          <p:nvCxnSpPr>
            <p:cNvPr id="39" name="Straight Arrow Connector 38">
              <a:extLst>
                <a:ext uri="{FF2B5EF4-FFF2-40B4-BE49-F238E27FC236}">
                  <a16:creationId xmlns:a16="http://schemas.microsoft.com/office/drawing/2014/main" id="{5D21EF9E-6C6E-EEBD-96BD-113372AD345D}"/>
                </a:ext>
              </a:extLst>
            </p:cNvPr>
            <p:cNvCxnSpPr>
              <a:cxnSpLocks/>
            </p:cNvCxnSpPr>
            <p:nvPr/>
          </p:nvCxnSpPr>
          <p:spPr>
            <a:xfrm>
              <a:off x="7675244" y="6570248"/>
              <a:ext cx="353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DBE1E20F-75E8-1A21-5FDA-B1A7DE56B1FE}"/>
              </a:ext>
            </a:extLst>
          </p:cNvPr>
          <p:cNvSpPr txBox="1"/>
          <p:nvPr/>
        </p:nvSpPr>
        <p:spPr>
          <a:xfrm>
            <a:off x="586896" y="1155428"/>
            <a:ext cx="6097904" cy="369332"/>
          </a:xfrm>
          <a:prstGeom prst="rect">
            <a:avLst/>
          </a:prstGeom>
          <a:noFill/>
        </p:spPr>
        <p:txBody>
          <a:bodyPr wrap="square">
            <a:spAutoFit/>
          </a:bodyPr>
          <a:lstStyle/>
          <a:p>
            <a:r>
              <a:rPr lang="en-US" sz="1800" dirty="0">
                <a:solidFill>
                  <a:schemeClr val="bg1"/>
                </a:solidFill>
              </a:rPr>
              <a:t>PKCE stands for Proof Key for Code Exchange</a:t>
            </a:r>
          </a:p>
        </p:txBody>
      </p:sp>
      <p:sp>
        <p:nvSpPr>
          <p:cNvPr id="47" name="TextBox 46">
            <a:extLst>
              <a:ext uri="{FF2B5EF4-FFF2-40B4-BE49-F238E27FC236}">
                <a16:creationId xmlns:a16="http://schemas.microsoft.com/office/drawing/2014/main" id="{F85F9826-1914-DE93-CD5C-A0E94E11AB34}"/>
              </a:ext>
            </a:extLst>
          </p:cNvPr>
          <p:cNvSpPr txBox="1"/>
          <p:nvPr/>
        </p:nvSpPr>
        <p:spPr>
          <a:xfrm>
            <a:off x="313385" y="3358866"/>
            <a:ext cx="3392029" cy="1677382"/>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2"/>
                </a:solidFill>
              </a:rPr>
              <a:t>/</a:t>
            </a:r>
            <a:r>
              <a:rPr lang="en-US" sz="1200" dirty="0" err="1">
                <a:solidFill>
                  <a:schemeClr val="bg2"/>
                </a:solidFill>
              </a:rPr>
              <a:t>authorize?redirecturi</a:t>
            </a:r>
            <a:r>
              <a:rPr lang="en-US" sz="1200" dirty="0">
                <a:solidFill>
                  <a:schemeClr val="bg2"/>
                </a:solidFill>
              </a:rPr>
              <a:t>=/</a:t>
            </a:r>
            <a:r>
              <a:rPr lang="en-US" sz="1200" b="1" dirty="0">
                <a:solidFill>
                  <a:schemeClr val="bg2"/>
                </a:solidFill>
              </a:rPr>
              <a:t>callback</a:t>
            </a:r>
          </a:p>
          <a:p>
            <a:pPr>
              <a:lnSpc>
                <a:spcPct val="90000"/>
              </a:lnSpc>
              <a:spcAft>
                <a:spcPts val="600"/>
              </a:spcAft>
            </a:pPr>
            <a:r>
              <a:rPr lang="en-US" sz="1200" dirty="0">
                <a:solidFill>
                  <a:schemeClr val="bg2"/>
                </a:solidFill>
              </a:rPr>
              <a:t>&amp;</a:t>
            </a:r>
            <a:r>
              <a:rPr lang="en-US" sz="1200" dirty="0" err="1">
                <a:solidFill>
                  <a:schemeClr val="bg2"/>
                </a:solidFill>
              </a:rPr>
              <a:t>responseType</a:t>
            </a:r>
            <a:r>
              <a:rPr lang="en-US" sz="1200" dirty="0">
                <a:solidFill>
                  <a:schemeClr val="bg2"/>
                </a:solidFill>
              </a:rPr>
              <a:t>=code</a:t>
            </a:r>
          </a:p>
          <a:p>
            <a:pPr>
              <a:lnSpc>
                <a:spcPct val="90000"/>
              </a:lnSpc>
              <a:spcAft>
                <a:spcPts val="600"/>
              </a:spcAft>
            </a:pPr>
            <a:r>
              <a:rPr lang="en-US" sz="1200" dirty="0">
                <a:solidFill>
                  <a:schemeClr val="bg2"/>
                </a:solidFill>
              </a:rPr>
              <a:t>&amp;scope=profile</a:t>
            </a:r>
          </a:p>
          <a:p>
            <a:pPr>
              <a:lnSpc>
                <a:spcPct val="90000"/>
              </a:lnSpc>
              <a:spcAft>
                <a:spcPts val="600"/>
              </a:spcAft>
            </a:pPr>
            <a:r>
              <a:rPr lang="en-US" sz="1200" dirty="0">
                <a:solidFill>
                  <a:schemeClr val="bg2"/>
                </a:solidFill>
              </a:rPr>
              <a:t>&amp;</a:t>
            </a:r>
            <a:r>
              <a:rPr lang="en-US" sz="1200" dirty="0" err="1">
                <a:solidFill>
                  <a:schemeClr val="bg2"/>
                </a:solidFill>
              </a:rPr>
              <a:t>client_id</a:t>
            </a:r>
            <a:r>
              <a:rPr lang="en-US" sz="1200" dirty="0">
                <a:solidFill>
                  <a:schemeClr val="bg2"/>
                </a:solidFill>
              </a:rPr>
              <a:t>=[</a:t>
            </a:r>
            <a:r>
              <a:rPr lang="en-US" sz="1200" dirty="0" err="1">
                <a:solidFill>
                  <a:schemeClr val="bg2"/>
                </a:solidFill>
              </a:rPr>
              <a:t>client_id</a:t>
            </a:r>
            <a:r>
              <a:rPr lang="en-US" sz="1200" dirty="0">
                <a:solidFill>
                  <a:schemeClr val="bg2"/>
                </a:solidFill>
              </a:rPr>
              <a:t>]</a:t>
            </a:r>
          </a:p>
          <a:p>
            <a:pPr>
              <a:lnSpc>
                <a:spcPct val="90000"/>
              </a:lnSpc>
              <a:spcAft>
                <a:spcPts val="600"/>
              </a:spcAft>
            </a:pPr>
            <a:r>
              <a:rPr lang="en-US" sz="1200" dirty="0">
                <a:solidFill>
                  <a:schemeClr val="bg2"/>
                </a:solidFill>
              </a:rPr>
              <a:t>&amp;</a:t>
            </a:r>
            <a:r>
              <a:rPr lang="en-US" sz="1200" dirty="0" err="1">
                <a:solidFill>
                  <a:schemeClr val="bg2"/>
                </a:solidFill>
              </a:rPr>
              <a:t>code_challenge</a:t>
            </a:r>
            <a:r>
              <a:rPr lang="en-US" sz="1200" dirty="0">
                <a:solidFill>
                  <a:schemeClr val="bg2"/>
                </a:solidFill>
              </a:rPr>
              <a:t>=[</a:t>
            </a:r>
            <a:r>
              <a:rPr lang="en-US" sz="1200" dirty="0" err="1">
                <a:solidFill>
                  <a:schemeClr val="bg2"/>
                </a:solidFill>
              </a:rPr>
              <a:t>code_challenge</a:t>
            </a:r>
            <a:r>
              <a:rPr lang="en-US" sz="1200" dirty="0">
                <a:solidFill>
                  <a:schemeClr val="bg2"/>
                </a:solidFill>
              </a:rPr>
              <a:t>]</a:t>
            </a:r>
          </a:p>
          <a:p>
            <a:pPr>
              <a:lnSpc>
                <a:spcPct val="90000"/>
              </a:lnSpc>
              <a:spcAft>
                <a:spcPts val="600"/>
              </a:spcAft>
            </a:pPr>
            <a:r>
              <a:rPr lang="en-US" sz="1200" dirty="0">
                <a:solidFill>
                  <a:schemeClr val="bg2"/>
                </a:solidFill>
              </a:rPr>
              <a:t>&amp;</a:t>
            </a:r>
            <a:r>
              <a:rPr lang="en-US" sz="1200" dirty="0" err="1">
                <a:solidFill>
                  <a:schemeClr val="bg2"/>
                </a:solidFill>
              </a:rPr>
              <a:t>code_challenge_method</a:t>
            </a:r>
            <a:r>
              <a:rPr lang="en-US" sz="1200" dirty="0">
                <a:solidFill>
                  <a:schemeClr val="bg2"/>
                </a:solidFill>
              </a:rPr>
              <a:t>=S256</a:t>
            </a:r>
          </a:p>
        </p:txBody>
      </p:sp>
      <p:sp>
        <p:nvSpPr>
          <p:cNvPr id="48" name="TextBox 47">
            <a:extLst>
              <a:ext uri="{FF2B5EF4-FFF2-40B4-BE49-F238E27FC236}">
                <a16:creationId xmlns:a16="http://schemas.microsoft.com/office/drawing/2014/main" id="{3DA2E496-D45D-0BA1-BBD7-982451274927}"/>
              </a:ext>
            </a:extLst>
          </p:cNvPr>
          <p:cNvSpPr txBox="1"/>
          <p:nvPr/>
        </p:nvSpPr>
        <p:spPr>
          <a:xfrm>
            <a:off x="421013" y="2748717"/>
            <a:ext cx="5184433" cy="461665"/>
          </a:xfrm>
          <a:prstGeom prst="rect">
            <a:avLst/>
          </a:prstGeom>
          <a:noFill/>
        </p:spPr>
        <p:txBody>
          <a:bodyPr wrap="none" rtlCol="0">
            <a:spAutoFit/>
          </a:bodyPr>
          <a:lstStyle/>
          <a:p>
            <a:pPr algn="l"/>
            <a:r>
              <a:rPr lang="en-US" sz="1200" dirty="0" err="1">
                <a:solidFill>
                  <a:schemeClr val="bg2"/>
                </a:solidFill>
              </a:rPr>
              <a:t>code_verifier</a:t>
            </a:r>
            <a:r>
              <a:rPr lang="en-US" sz="1200" dirty="0">
                <a:solidFill>
                  <a:schemeClr val="bg2"/>
                </a:solidFill>
              </a:rPr>
              <a:t> =  random STRING (length 43-128)</a:t>
            </a:r>
          </a:p>
          <a:p>
            <a:pPr algn="l"/>
            <a:r>
              <a:rPr lang="en-US" sz="1200" dirty="0" err="1">
                <a:solidFill>
                  <a:schemeClr val="bg2"/>
                </a:solidFill>
              </a:rPr>
              <a:t>code_challenge</a:t>
            </a:r>
            <a:r>
              <a:rPr lang="en-US" sz="1200" dirty="0">
                <a:solidFill>
                  <a:schemeClr val="bg2"/>
                </a:solidFill>
              </a:rPr>
              <a:t> = BASE64URL-ENCODE(SHA256(ASCII(</a:t>
            </a:r>
            <a:r>
              <a:rPr lang="en-US" sz="1200" dirty="0" err="1">
                <a:solidFill>
                  <a:schemeClr val="bg2"/>
                </a:solidFill>
              </a:rPr>
              <a:t>code_verifier</a:t>
            </a:r>
            <a:r>
              <a:rPr lang="en-US" sz="1200" dirty="0">
                <a:solidFill>
                  <a:schemeClr val="bg2"/>
                </a:solidFill>
              </a:rPr>
              <a:t>)))</a:t>
            </a:r>
          </a:p>
        </p:txBody>
      </p:sp>
      <p:grpSp>
        <p:nvGrpSpPr>
          <p:cNvPr id="26" name="Group 25">
            <a:extLst>
              <a:ext uri="{FF2B5EF4-FFF2-40B4-BE49-F238E27FC236}">
                <a16:creationId xmlns:a16="http://schemas.microsoft.com/office/drawing/2014/main" id="{DF67BE54-CC00-A27F-D5CB-E8FAB6ECBD63}"/>
              </a:ext>
            </a:extLst>
          </p:cNvPr>
          <p:cNvGrpSpPr/>
          <p:nvPr/>
        </p:nvGrpSpPr>
        <p:grpSpPr>
          <a:xfrm>
            <a:off x="7630407" y="4719561"/>
            <a:ext cx="2269276" cy="276999"/>
            <a:chOff x="7630407" y="4719561"/>
            <a:chExt cx="2269276" cy="276999"/>
          </a:xfrm>
        </p:grpSpPr>
        <p:cxnSp>
          <p:nvCxnSpPr>
            <p:cNvPr id="16" name="Straight Arrow Connector 15">
              <a:extLst>
                <a:ext uri="{FF2B5EF4-FFF2-40B4-BE49-F238E27FC236}">
                  <a16:creationId xmlns:a16="http://schemas.microsoft.com/office/drawing/2014/main" id="{7020FBEF-5EE0-3D47-A2E1-E0900BEEF54A}"/>
                </a:ext>
              </a:extLst>
            </p:cNvPr>
            <p:cNvCxnSpPr>
              <a:cxnSpLocks/>
            </p:cNvCxnSpPr>
            <p:nvPr/>
          </p:nvCxnSpPr>
          <p:spPr>
            <a:xfrm flipV="1">
              <a:off x="7675244" y="4964701"/>
              <a:ext cx="2143122" cy="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C3BE2BF-CA7E-D14E-2EE9-D2C8942A00AB}"/>
                </a:ext>
              </a:extLst>
            </p:cNvPr>
            <p:cNvSpPr txBox="1"/>
            <p:nvPr/>
          </p:nvSpPr>
          <p:spPr>
            <a:xfrm>
              <a:off x="7630407" y="4719561"/>
              <a:ext cx="2269276" cy="276999"/>
            </a:xfrm>
            <a:prstGeom prst="rect">
              <a:avLst/>
            </a:prstGeom>
            <a:noFill/>
          </p:spPr>
          <p:txBody>
            <a:bodyPr wrap="none" rtlCol="0">
              <a:spAutoFit/>
            </a:bodyPr>
            <a:lstStyle/>
            <a:p>
              <a:r>
                <a:rPr lang="en-US" sz="1200" dirty="0">
                  <a:solidFill>
                    <a:schemeClr val="bg1"/>
                  </a:solidFill>
                </a:rPr>
                <a:t>Exchange Code with Code Verifier</a:t>
              </a:r>
            </a:p>
          </p:txBody>
        </p:sp>
      </p:grpSp>
      <p:sp>
        <p:nvSpPr>
          <p:cNvPr id="49" name="TextBox 48">
            <a:extLst>
              <a:ext uri="{FF2B5EF4-FFF2-40B4-BE49-F238E27FC236}">
                <a16:creationId xmlns:a16="http://schemas.microsoft.com/office/drawing/2014/main" id="{171B5AE7-F7B4-F360-1ED6-BDD609CA56D1}"/>
              </a:ext>
            </a:extLst>
          </p:cNvPr>
          <p:cNvSpPr txBox="1"/>
          <p:nvPr/>
        </p:nvSpPr>
        <p:spPr>
          <a:xfrm>
            <a:off x="374286" y="5272034"/>
            <a:ext cx="5457200" cy="1261884"/>
          </a:xfrm>
          <a:prstGeom prst="rect">
            <a:avLst/>
          </a:prstGeom>
          <a:noFill/>
        </p:spPr>
        <p:txBody>
          <a:bodyPr wrap="none" rtlCol="0">
            <a:spAutoFit/>
          </a:bodyPr>
          <a:lstStyle/>
          <a:p>
            <a:pPr algn="l"/>
            <a:r>
              <a:rPr lang="en-US" sz="1200" dirty="0">
                <a:solidFill>
                  <a:schemeClr val="bg2"/>
                </a:solidFill>
              </a:rPr>
              <a:t>POST http://identity/auth/realms/Yas/protocol/openid-connect/token HTTP/1.1</a:t>
            </a:r>
          </a:p>
          <a:p>
            <a:pPr algn="l"/>
            <a:r>
              <a:rPr lang="en-US" sz="1200" dirty="0">
                <a:solidFill>
                  <a:schemeClr val="bg2"/>
                </a:solidFill>
              </a:rPr>
              <a:t>Host: identity</a:t>
            </a:r>
          </a:p>
          <a:p>
            <a:pPr algn="l"/>
            <a:endParaRPr lang="en-US" sz="400" dirty="0">
              <a:solidFill>
                <a:schemeClr val="bg2"/>
              </a:solidFill>
            </a:endParaRPr>
          </a:p>
          <a:p>
            <a:pPr algn="l"/>
            <a:r>
              <a:rPr lang="en-US" sz="1200" dirty="0" err="1">
                <a:solidFill>
                  <a:schemeClr val="bg2"/>
                </a:solidFill>
              </a:rPr>
              <a:t>grant_type</a:t>
            </a:r>
            <a:r>
              <a:rPr lang="en-US" sz="1200" dirty="0">
                <a:solidFill>
                  <a:schemeClr val="bg2"/>
                </a:solidFill>
              </a:rPr>
              <a:t>=</a:t>
            </a:r>
            <a:r>
              <a:rPr lang="en-US" sz="1200" dirty="0" err="1">
                <a:solidFill>
                  <a:schemeClr val="bg2"/>
                </a:solidFill>
              </a:rPr>
              <a:t>authorization_code</a:t>
            </a:r>
            <a:endParaRPr lang="en-US" sz="1200" dirty="0">
              <a:solidFill>
                <a:schemeClr val="bg2"/>
              </a:solidFill>
            </a:endParaRPr>
          </a:p>
          <a:p>
            <a:pPr algn="l"/>
            <a:r>
              <a:rPr lang="en-US" sz="1200" dirty="0">
                <a:solidFill>
                  <a:schemeClr val="bg2"/>
                </a:solidFill>
              </a:rPr>
              <a:t>&amp;code=[code]</a:t>
            </a:r>
          </a:p>
          <a:p>
            <a:pPr algn="l"/>
            <a:r>
              <a:rPr lang="en-US" sz="1200" dirty="0">
                <a:solidFill>
                  <a:schemeClr val="bg2"/>
                </a:solidFill>
              </a:rPr>
              <a:t>&amp;</a:t>
            </a:r>
            <a:r>
              <a:rPr lang="en-US" sz="1200" dirty="0" err="1">
                <a:solidFill>
                  <a:schemeClr val="bg2"/>
                </a:solidFill>
              </a:rPr>
              <a:t>client_id</a:t>
            </a:r>
            <a:r>
              <a:rPr lang="en-US" sz="1200" dirty="0">
                <a:solidFill>
                  <a:schemeClr val="bg2"/>
                </a:solidFill>
              </a:rPr>
              <a:t>=[</a:t>
            </a:r>
            <a:r>
              <a:rPr lang="en-US" sz="1200" dirty="0" err="1">
                <a:solidFill>
                  <a:schemeClr val="bg2"/>
                </a:solidFill>
              </a:rPr>
              <a:t>client_id</a:t>
            </a:r>
            <a:r>
              <a:rPr lang="en-US" sz="1200" dirty="0">
                <a:solidFill>
                  <a:schemeClr val="bg2"/>
                </a:solidFill>
              </a:rPr>
              <a:t>]</a:t>
            </a:r>
          </a:p>
          <a:p>
            <a:pPr algn="l"/>
            <a:r>
              <a:rPr lang="en-US" sz="1200" dirty="0">
                <a:solidFill>
                  <a:schemeClr val="bg2"/>
                </a:solidFill>
              </a:rPr>
              <a:t>&amp;</a:t>
            </a:r>
            <a:r>
              <a:rPr lang="en-US" sz="1200" dirty="0" err="1">
                <a:solidFill>
                  <a:schemeClr val="bg2"/>
                </a:solidFill>
              </a:rPr>
              <a:t>code_verifier</a:t>
            </a:r>
            <a:r>
              <a:rPr lang="en-US" sz="1200" dirty="0">
                <a:solidFill>
                  <a:schemeClr val="bg2"/>
                </a:solidFill>
              </a:rPr>
              <a:t>=[</a:t>
            </a:r>
            <a:r>
              <a:rPr lang="en-US" sz="1200" dirty="0" err="1">
                <a:solidFill>
                  <a:schemeClr val="bg2"/>
                </a:solidFill>
              </a:rPr>
              <a:t>code_verifier</a:t>
            </a:r>
            <a:r>
              <a:rPr lang="en-US" sz="1200" dirty="0">
                <a:solidFill>
                  <a:schemeClr val="bg2"/>
                </a:solidFill>
              </a:rPr>
              <a:t>]</a:t>
            </a:r>
          </a:p>
        </p:txBody>
      </p:sp>
    </p:spTree>
    <p:extLst>
      <p:ext uri="{BB962C8B-B14F-4D97-AF65-F5344CB8AC3E}">
        <p14:creationId xmlns:p14="http://schemas.microsoft.com/office/powerpoint/2010/main" val="229789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C3DD-7D46-158E-C90D-98E6FDAFA6AD}"/>
              </a:ext>
            </a:extLst>
          </p:cNvPr>
          <p:cNvSpPr>
            <a:spLocks noGrp="1"/>
          </p:cNvSpPr>
          <p:nvPr>
            <p:ph type="title"/>
          </p:nvPr>
        </p:nvSpPr>
        <p:spPr/>
        <p:txBody>
          <a:bodyPr/>
          <a:lstStyle/>
          <a:p>
            <a:r>
              <a:rPr lang="en-US" dirty="0"/>
              <a:t>Client credentials</a:t>
            </a:r>
          </a:p>
        </p:txBody>
      </p:sp>
      <p:sp>
        <p:nvSpPr>
          <p:cNvPr id="3" name="Rectangle: Rounded Corners 2">
            <a:extLst>
              <a:ext uri="{FF2B5EF4-FFF2-40B4-BE49-F238E27FC236}">
                <a16:creationId xmlns:a16="http://schemas.microsoft.com/office/drawing/2014/main" id="{45FBB11E-6A00-5428-8308-0E57D1685174}"/>
              </a:ext>
            </a:extLst>
          </p:cNvPr>
          <p:cNvSpPr/>
          <p:nvPr/>
        </p:nvSpPr>
        <p:spPr>
          <a:xfrm>
            <a:off x="5612130" y="1811658"/>
            <a:ext cx="1451610"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 App</a:t>
            </a:r>
          </a:p>
        </p:txBody>
      </p:sp>
      <p:cxnSp>
        <p:nvCxnSpPr>
          <p:cNvPr id="5" name="Straight Connector 4">
            <a:extLst>
              <a:ext uri="{FF2B5EF4-FFF2-40B4-BE49-F238E27FC236}">
                <a16:creationId xmlns:a16="http://schemas.microsoft.com/office/drawing/2014/main" id="{082CB926-D837-2EC9-4D82-6BC9291702B4}"/>
              </a:ext>
            </a:extLst>
          </p:cNvPr>
          <p:cNvCxnSpPr>
            <a:cxnSpLocks/>
            <a:stCxn id="3" idx="2"/>
          </p:cNvCxnSpPr>
          <p:nvPr/>
        </p:nvCxnSpPr>
        <p:spPr>
          <a:xfrm>
            <a:off x="6337935" y="2531747"/>
            <a:ext cx="0" cy="29718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ctangle: Rounded Corners 6">
            <a:extLst>
              <a:ext uri="{FF2B5EF4-FFF2-40B4-BE49-F238E27FC236}">
                <a16:creationId xmlns:a16="http://schemas.microsoft.com/office/drawing/2014/main" id="{2A9359E1-2FD1-0D39-9EA6-C10138C3700A}"/>
              </a:ext>
            </a:extLst>
          </p:cNvPr>
          <p:cNvSpPr/>
          <p:nvPr/>
        </p:nvSpPr>
        <p:spPr>
          <a:xfrm>
            <a:off x="6223637" y="3011805"/>
            <a:ext cx="228596" cy="21945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5A39075-1E7B-5317-A2DC-AAADCFE3E4A4}"/>
              </a:ext>
            </a:extLst>
          </p:cNvPr>
          <p:cNvSpPr/>
          <p:nvPr/>
        </p:nvSpPr>
        <p:spPr>
          <a:xfrm>
            <a:off x="8115299" y="1811658"/>
            <a:ext cx="1645920"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Authentication Server</a:t>
            </a:r>
          </a:p>
        </p:txBody>
      </p:sp>
      <p:cxnSp>
        <p:nvCxnSpPr>
          <p:cNvPr id="10" name="Straight Connector 9">
            <a:extLst>
              <a:ext uri="{FF2B5EF4-FFF2-40B4-BE49-F238E27FC236}">
                <a16:creationId xmlns:a16="http://schemas.microsoft.com/office/drawing/2014/main" id="{B58B3812-576B-8E4B-3B4C-CDA224924096}"/>
              </a:ext>
            </a:extLst>
          </p:cNvPr>
          <p:cNvCxnSpPr>
            <a:cxnSpLocks/>
            <a:stCxn id="9" idx="2"/>
          </p:cNvCxnSpPr>
          <p:nvPr/>
        </p:nvCxnSpPr>
        <p:spPr>
          <a:xfrm>
            <a:off x="8938259" y="2531747"/>
            <a:ext cx="0" cy="293751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Rounded Corners 10">
            <a:extLst>
              <a:ext uri="{FF2B5EF4-FFF2-40B4-BE49-F238E27FC236}">
                <a16:creationId xmlns:a16="http://schemas.microsoft.com/office/drawing/2014/main" id="{CA1E3340-DC7E-282A-EA01-8DAA053BBAAE}"/>
              </a:ext>
            </a:extLst>
          </p:cNvPr>
          <p:cNvSpPr/>
          <p:nvPr/>
        </p:nvSpPr>
        <p:spPr>
          <a:xfrm>
            <a:off x="8843966" y="3169508"/>
            <a:ext cx="228597" cy="116586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3D8158B-AA8C-0D9B-E3DE-8158C2D5B5F9}"/>
              </a:ext>
            </a:extLst>
          </p:cNvPr>
          <p:cNvSpPr/>
          <p:nvPr/>
        </p:nvSpPr>
        <p:spPr>
          <a:xfrm>
            <a:off x="10555159" y="1811658"/>
            <a:ext cx="1451610" cy="720089"/>
          </a:xfrm>
          <a:prstGeom prst="roundRect">
            <a:avLst>
              <a:gd name="adj" fmla="val 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 Server</a:t>
            </a:r>
          </a:p>
        </p:txBody>
      </p:sp>
      <p:cxnSp>
        <p:nvCxnSpPr>
          <p:cNvPr id="13" name="Straight Connector 12">
            <a:extLst>
              <a:ext uri="{FF2B5EF4-FFF2-40B4-BE49-F238E27FC236}">
                <a16:creationId xmlns:a16="http://schemas.microsoft.com/office/drawing/2014/main" id="{20448EF0-3A09-9BD6-DDA2-91787D2FC79F}"/>
              </a:ext>
            </a:extLst>
          </p:cNvPr>
          <p:cNvCxnSpPr>
            <a:cxnSpLocks/>
            <a:stCxn id="12" idx="2"/>
          </p:cNvCxnSpPr>
          <p:nvPr/>
        </p:nvCxnSpPr>
        <p:spPr>
          <a:xfrm>
            <a:off x="11280964" y="2531747"/>
            <a:ext cx="0" cy="29718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Rounded Corners 13">
            <a:extLst>
              <a:ext uri="{FF2B5EF4-FFF2-40B4-BE49-F238E27FC236}">
                <a16:creationId xmlns:a16="http://schemas.microsoft.com/office/drawing/2014/main" id="{8379B6A4-C1E0-F744-804B-4F843176659F}"/>
              </a:ext>
            </a:extLst>
          </p:cNvPr>
          <p:cNvSpPr/>
          <p:nvPr/>
        </p:nvSpPr>
        <p:spPr>
          <a:xfrm>
            <a:off x="11166669" y="4949192"/>
            <a:ext cx="228590" cy="42290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B78477A-B18A-6985-C8D2-D3B4C453F78A}"/>
              </a:ext>
            </a:extLst>
          </p:cNvPr>
          <p:cNvGrpSpPr/>
          <p:nvPr/>
        </p:nvGrpSpPr>
        <p:grpSpPr>
          <a:xfrm>
            <a:off x="6435078" y="2923855"/>
            <a:ext cx="2388882" cy="307777"/>
            <a:chOff x="6435078" y="2923855"/>
            <a:chExt cx="2388882" cy="307777"/>
          </a:xfrm>
        </p:grpSpPr>
        <p:cxnSp>
          <p:nvCxnSpPr>
            <p:cNvPr id="19" name="Straight Arrow Connector 18">
              <a:extLst>
                <a:ext uri="{FF2B5EF4-FFF2-40B4-BE49-F238E27FC236}">
                  <a16:creationId xmlns:a16="http://schemas.microsoft.com/office/drawing/2014/main" id="{FBBE1F0C-8311-6D57-27F0-A838E02E8A9E}"/>
                </a:ext>
              </a:extLst>
            </p:cNvPr>
            <p:cNvCxnSpPr/>
            <p:nvPr/>
          </p:nvCxnSpPr>
          <p:spPr>
            <a:xfrm>
              <a:off x="6452233" y="3217547"/>
              <a:ext cx="2371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8755850-E214-8CC2-B485-E3DD6C8ABE07}"/>
                </a:ext>
              </a:extLst>
            </p:cNvPr>
            <p:cNvSpPr txBox="1"/>
            <p:nvPr/>
          </p:nvSpPr>
          <p:spPr>
            <a:xfrm>
              <a:off x="6435078" y="2923855"/>
              <a:ext cx="1739772" cy="307777"/>
            </a:xfrm>
            <a:prstGeom prst="rect">
              <a:avLst/>
            </a:prstGeom>
            <a:noFill/>
          </p:spPr>
          <p:txBody>
            <a:bodyPr wrap="none" rtlCol="0">
              <a:spAutoFit/>
            </a:bodyPr>
            <a:lstStyle/>
            <a:p>
              <a:r>
                <a:rPr lang="en-US" sz="1400" dirty="0">
                  <a:solidFill>
                    <a:schemeClr val="bg1"/>
                  </a:solidFill>
                </a:rPr>
                <a:t>Request access token</a:t>
              </a:r>
            </a:p>
          </p:txBody>
        </p:sp>
      </p:grpSp>
      <p:grpSp>
        <p:nvGrpSpPr>
          <p:cNvPr id="6" name="Group 5">
            <a:extLst>
              <a:ext uri="{FF2B5EF4-FFF2-40B4-BE49-F238E27FC236}">
                <a16:creationId xmlns:a16="http://schemas.microsoft.com/office/drawing/2014/main" id="{038B6578-7E91-70B2-FFAD-C8964286DDF2}"/>
              </a:ext>
            </a:extLst>
          </p:cNvPr>
          <p:cNvGrpSpPr/>
          <p:nvPr/>
        </p:nvGrpSpPr>
        <p:grpSpPr>
          <a:xfrm>
            <a:off x="6452233" y="4033307"/>
            <a:ext cx="2506032" cy="307777"/>
            <a:chOff x="6452233" y="4033307"/>
            <a:chExt cx="2506032" cy="307777"/>
          </a:xfrm>
        </p:grpSpPr>
        <p:cxnSp>
          <p:nvCxnSpPr>
            <p:cNvPr id="21" name="Straight Arrow Connector 20">
              <a:extLst>
                <a:ext uri="{FF2B5EF4-FFF2-40B4-BE49-F238E27FC236}">
                  <a16:creationId xmlns:a16="http://schemas.microsoft.com/office/drawing/2014/main" id="{F81F1ED0-F470-AC79-A1D7-FA7A4B542E21}"/>
                </a:ext>
              </a:extLst>
            </p:cNvPr>
            <p:cNvCxnSpPr>
              <a:stCxn id="11" idx="2"/>
            </p:cNvCxnSpPr>
            <p:nvPr/>
          </p:nvCxnSpPr>
          <p:spPr>
            <a:xfrm flipH="1">
              <a:off x="6452233" y="4335369"/>
              <a:ext cx="2506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2D95462-3E6A-64B1-0CDF-F10DB5BC48A7}"/>
                </a:ext>
              </a:extLst>
            </p:cNvPr>
            <p:cNvSpPr txBox="1"/>
            <p:nvPr/>
          </p:nvSpPr>
          <p:spPr>
            <a:xfrm>
              <a:off x="7080767" y="4033307"/>
              <a:ext cx="1643014" cy="307777"/>
            </a:xfrm>
            <a:prstGeom prst="rect">
              <a:avLst/>
            </a:prstGeom>
            <a:noFill/>
          </p:spPr>
          <p:txBody>
            <a:bodyPr wrap="none" rtlCol="0">
              <a:spAutoFit/>
            </a:bodyPr>
            <a:lstStyle/>
            <a:p>
              <a:r>
                <a:rPr lang="en-US" sz="1400" dirty="0">
                  <a:solidFill>
                    <a:schemeClr val="bg1"/>
                  </a:solidFill>
                </a:rPr>
                <a:t>Return access token</a:t>
              </a:r>
            </a:p>
          </p:txBody>
        </p:sp>
      </p:grpSp>
      <p:cxnSp>
        <p:nvCxnSpPr>
          <p:cNvPr id="26" name="Straight Arrow Connector 25">
            <a:extLst>
              <a:ext uri="{FF2B5EF4-FFF2-40B4-BE49-F238E27FC236}">
                <a16:creationId xmlns:a16="http://schemas.microsoft.com/office/drawing/2014/main" id="{BD18FCD0-D74D-0324-D136-7C3C00F0B805}"/>
              </a:ext>
            </a:extLst>
          </p:cNvPr>
          <p:cNvCxnSpPr>
            <a:cxnSpLocks/>
          </p:cNvCxnSpPr>
          <p:nvPr/>
        </p:nvCxnSpPr>
        <p:spPr>
          <a:xfrm>
            <a:off x="6466304" y="4914902"/>
            <a:ext cx="4700365" cy="1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5C1B791-533F-9784-DC97-C1A38B301BB1}"/>
              </a:ext>
            </a:extLst>
          </p:cNvPr>
          <p:cNvSpPr txBox="1"/>
          <p:nvPr/>
        </p:nvSpPr>
        <p:spPr>
          <a:xfrm>
            <a:off x="6696409" y="4607125"/>
            <a:ext cx="2060692" cy="307777"/>
          </a:xfrm>
          <a:prstGeom prst="rect">
            <a:avLst/>
          </a:prstGeom>
          <a:noFill/>
        </p:spPr>
        <p:txBody>
          <a:bodyPr wrap="none" rtlCol="0">
            <a:spAutoFit/>
          </a:bodyPr>
          <a:lstStyle/>
          <a:p>
            <a:r>
              <a:rPr lang="en-US" sz="1400" dirty="0">
                <a:solidFill>
                  <a:schemeClr val="bg1"/>
                </a:solidFill>
              </a:rPr>
              <a:t>Call API with access token</a:t>
            </a:r>
          </a:p>
        </p:txBody>
      </p:sp>
      <p:sp>
        <p:nvSpPr>
          <p:cNvPr id="31" name="TextBox 30">
            <a:extLst>
              <a:ext uri="{FF2B5EF4-FFF2-40B4-BE49-F238E27FC236}">
                <a16:creationId xmlns:a16="http://schemas.microsoft.com/office/drawing/2014/main" id="{69B9BB60-52B2-7ED4-A04B-1C028CF89542}"/>
              </a:ext>
            </a:extLst>
          </p:cNvPr>
          <p:cNvSpPr txBox="1"/>
          <p:nvPr/>
        </p:nvSpPr>
        <p:spPr>
          <a:xfrm>
            <a:off x="485554" y="2989441"/>
            <a:ext cx="5088972" cy="2123658"/>
          </a:xfrm>
          <a:prstGeom prst="rect">
            <a:avLst/>
          </a:prstGeom>
          <a:noFill/>
        </p:spPr>
        <p:txBody>
          <a:bodyPr wrap="square">
            <a:spAutoFit/>
          </a:bodyPr>
          <a:lstStyle/>
          <a:p>
            <a:r>
              <a:rPr lang="en-US" sz="1600" dirty="0">
                <a:solidFill>
                  <a:schemeClr val="bg1"/>
                </a:solidFill>
              </a:rPr>
              <a:t> </a:t>
            </a:r>
            <a:r>
              <a:rPr lang="en-US" altLang="en-US" sz="1400" dirty="0">
                <a:solidFill>
                  <a:schemeClr val="bg1">
                    <a:lumMod val="95000"/>
                  </a:schemeClr>
                </a:solidFill>
                <a:latin typeface="CircularSp"/>
              </a:rPr>
              <a:t>Authorization: Basic &lt;base64 encoded </a:t>
            </a:r>
            <a:r>
              <a:rPr lang="en-US" altLang="en-US" sz="1400" dirty="0" err="1">
                <a:solidFill>
                  <a:schemeClr val="bg1">
                    <a:lumMod val="95000"/>
                  </a:schemeClr>
                </a:solidFill>
                <a:latin typeface="CircularSp"/>
              </a:rPr>
              <a:t>client_id:client_secret</a:t>
            </a:r>
            <a:r>
              <a:rPr lang="en-US" altLang="en-US" sz="1400" dirty="0">
                <a:solidFill>
                  <a:schemeClr val="bg1">
                    <a:lumMod val="95000"/>
                  </a:schemeClr>
                </a:solidFill>
                <a:latin typeface="CircularSp"/>
              </a:rPr>
              <a:t>&gt;</a:t>
            </a:r>
            <a:endParaRPr lang="en-US" altLang="en-US" sz="1400" dirty="0">
              <a:solidFill>
                <a:schemeClr val="bg1">
                  <a:lumMod val="95000"/>
                </a:schemeClr>
              </a:solidFill>
              <a:latin typeface="Arial" panose="020B0604020202020204" pitchFamily="34" charset="0"/>
            </a:endParaRPr>
          </a:p>
          <a:p>
            <a:endParaRPr lang="en-US" sz="1600" dirty="0">
              <a:solidFill>
                <a:schemeClr val="bg1"/>
              </a:solidFill>
            </a:endParaRPr>
          </a:p>
          <a:p>
            <a:endParaRPr lang="en-US" sz="1600" dirty="0">
              <a:solidFill>
                <a:schemeClr val="bg1"/>
              </a:solidFill>
            </a:endParaRPr>
          </a:p>
          <a:p>
            <a:r>
              <a:rPr lang="en-US" sz="1400" dirty="0">
                <a:solidFill>
                  <a:schemeClr val="bg1"/>
                </a:solidFill>
              </a:rPr>
              <a:t>POST /token HTTP/1.1</a:t>
            </a:r>
          </a:p>
          <a:p>
            <a:r>
              <a:rPr lang="en-US" sz="1400" dirty="0">
                <a:solidFill>
                  <a:schemeClr val="bg1"/>
                </a:solidFill>
              </a:rPr>
              <a:t>     Host: server.example.com</a:t>
            </a:r>
          </a:p>
          <a:p>
            <a:r>
              <a:rPr lang="en-US" sz="1400" dirty="0">
                <a:solidFill>
                  <a:schemeClr val="bg1"/>
                </a:solidFill>
              </a:rPr>
              <a:t>     Authorization: Basic czZCaGRSa3F0MzpnWDFmQmF0M2JW</a:t>
            </a:r>
          </a:p>
          <a:p>
            <a:r>
              <a:rPr lang="en-US" sz="1400" dirty="0">
                <a:solidFill>
                  <a:schemeClr val="bg1"/>
                </a:solidFill>
              </a:rPr>
              <a:t>     Content-Type: application/x-www-form-</a:t>
            </a:r>
            <a:r>
              <a:rPr lang="en-US" sz="1400" dirty="0" err="1">
                <a:solidFill>
                  <a:schemeClr val="bg1"/>
                </a:solidFill>
              </a:rPr>
              <a:t>urlencoded</a:t>
            </a:r>
            <a:endParaRPr lang="en-US" sz="1400" dirty="0">
              <a:solidFill>
                <a:schemeClr val="bg1"/>
              </a:solidFill>
            </a:endParaRPr>
          </a:p>
          <a:p>
            <a:endParaRPr lang="en-US" sz="1400" dirty="0">
              <a:solidFill>
                <a:schemeClr val="bg1"/>
              </a:solidFill>
            </a:endParaRPr>
          </a:p>
          <a:p>
            <a:r>
              <a:rPr lang="en-US" sz="1400" dirty="0">
                <a:solidFill>
                  <a:schemeClr val="bg1"/>
                </a:solidFill>
              </a:rPr>
              <a:t>     </a:t>
            </a:r>
            <a:r>
              <a:rPr lang="en-US" sz="1400" dirty="0" err="1">
                <a:solidFill>
                  <a:schemeClr val="bg1"/>
                </a:solidFill>
              </a:rPr>
              <a:t>grant_type</a:t>
            </a:r>
            <a:r>
              <a:rPr lang="en-US" sz="1400" dirty="0">
                <a:solidFill>
                  <a:schemeClr val="bg1"/>
                </a:solidFill>
              </a:rPr>
              <a:t>=</a:t>
            </a:r>
            <a:r>
              <a:rPr lang="en-US" sz="1400" dirty="0" err="1">
                <a:solidFill>
                  <a:schemeClr val="bg1"/>
                </a:solidFill>
              </a:rPr>
              <a:t>client_credentials</a:t>
            </a:r>
            <a:endParaRPr lang="en-US" sz="1400" dirty="0">
              <a:solidFill>
                <a:schemeClr val="bg1"/>
              </a:solidFill>
            </a:endParaRPr>
          </a:p>
        </p:txBody>
      </p:sp>
    </p:spTree>
    <p:extLst>
      <p:ext uri="{BB962C8B-B14F-4D97-AF65-F5344CB8AC3E}">
        <p14:creationId xmlns:p14="http://schemas.microsoft.com/office/powerpoint/2010/main" val="2007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28"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156C29-C9D9-E7C4-9364-5B70CD6838B9}"/>
              </a:ext>
            </a:extLst>
          </p:cNvPr>
          <p:cNvSpPr txBox="1">
            <a:spLocks/>
          </p:cNvSpPr>
          <p:nvPr/>
        </p:nvSpPr>
        <p:spPr>
          <a:xfrm>
            <a:off x="838199" y="405446"/>
            <a:ext cx="10293015" cy="53869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b="0" i="0" kern="1200">
                <a:solidFill>
                  <a:schemeClr val="bg1"/>
                </a:solidFill>
                <a:latin typeface="Segoe UI" panose="020B0502040204020203" pitchFamily="34" charset="0"/>
                <a:ea typeface="+mj-ea"/>
                <a:cs typeface="Segoe UI" panose="020B0502040204020203" pitchFamily="34" charset="0"/>
              </a:defRPr>
            </a:lvl1pPr>
          </a:lstStyle>
          <a:p>
            <a:r>
              <a:rPr lang="en-US"/>
              <a:t>Resource owner password</a:t>
            </a:r>
            <a:endParaRPr lang="en-US" dirty="0"/>
          </a:p>
        </p:txBody>
      </p:sp>
      <p:pic>
        <p:nvPicPr>
          <p:cNvPr id="6" name="Graphic 5">
            <a:extLst>
              <a:ext uri="{FF2B5EF4-FFF2-40B4-BE49-F238E27FC236}">
                <a16:creationId xmlns:a16="http://schemas.microsoft.com/office/drawing/2014/main" id="{6EF6B15A-7FBB-29CC-05A7-AAABF9D3B4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4751" y="1648184"/>
            <a:ext cx="7526712" cy="2918824"/>
          </a:xfrm>
          <a:prstGeom prst="rect">
            <a:avLst/>
          </a:prstGeom>
        </p:spPr>
      </p:pic>
      <p:sp>
        <p:nvSpPr>
          <p:cNvPr id="7" name="TextBox 6">
            <a:extLst>
              <a:ext uri="{FF2B5EF4-FFF2-40B4-BE49-F238E27FC236}">
                <a16:creationId xmlns:a16="http://schemas.microsoft.com/office/drawing/2014/main" id="{89C4099D-7895-BF7B-0861-874021B7E32A}"/>
              </a:ext>
            </a:extLst>
          </p:cNvPr>
          <p:cNvSpPr txBox="1"/>
          <p:nvPr/>
        </p:nvSpPr>
        <p:spPr>
          <a:xfrm>
            <a:off x="5263607" y="4963113"/>
            <a:ext cx="7114409" cy="1384995"/>
          </a:xfrm>
          <a:prstGeom prst="rect">
            <a:avLst/>
          </a:prstGeom>
          <a:noFill/>
        </p:spPr>
        <p:txBody>
          <a:bodyPr wrap="square">
            <a:spAutoFit/>
          </a:bodyPr>
          <a:lstStyle/>
          <a:p>
            <a:r>
              <a:rPr lang="en-US" sz="1400" dirty="0">
                <a:solidFill>
                  <a:schemeClr val="bg1"/>
                </a:solidFill>
              </a:rPr>
              <a:t> POST /token HTTP/1.1</a:t>
            </a:r>
          </a:p>
          <a:p>
            <a:r>
              <a:rPr lang="en-US" sz="1400" dirty="0">
                <a:solidFill>
                  <a:schemeClr val="bg1"/>
                </a:solidFill>
              </a:rPr>
              <a:t>     Host: server.example.com</a:t>
            </a:r>
          </a:p>
          <a:p>
            <a:r>
              <a:rPr lang="en-US" sz="1400" dirty="0">
                <a:solidFill>
                  <a:schemeClr val="bg1"/>
                </a:solidFill>
              </a:rPr>
              <a:t>     Authorization: Basic czZCaGRSa3F0MzpnWDFmQmF0M2JW</a:t>
            </a:r>
          </a:p>
          <a:p>
            <a:r>
              <a:rPr lang="en-US" sz="1400" dirty="0">
                <a:solidFill>
                  <a:schemeClr val="bg1"/>
                </a:solidFill>
              </a:rPr>
              <a:t>     Content-Type: application/x-www-form-</a:t>
            </a:r>
            <a:r>
              <a:rPr lang="en-US" sz="1400" dirty="0" err="1">
                <a:solidFill>
                  <a:schemeClr val="bg1"/>
                </a:solidFill>
              </a:rPr>
              <a:t>urlencoded</a:t>
            </a:r>
            <a:endParaRPr lang="en-US" sz="1400" dirty="0">
              <a:solidFill>
                <a:schemeClr val="bg1"/>
              </a:solidFill>
            </a:endParaRPr>
          </a:p>
          <a:p>
            <a:endParaRPr lang="en-US" sz="1400" dirty="0">
              <a:solidFill>
                <a:schemeClr val="bg1"/>
              </a:solidFill>
            </a:endParaRPr>
          </a:p>
          <a:p>
            <a:r>
              <a:rPr lang="en-US" sz="1400" dirty="0">
                <a:solidFill>
                  <a:schemeClr val="bg1"/>
                </a:solidFill>
              </a:rPr>
              <a:t>     </a:t>
            </a:r>
            <a:r>
              <a:rPr lang="en-US" sz="1400" dirty="0" err="1">
                <a:solidFill>
                  <a:schemeClr val="bg1"/>
                </a:solidFill>
              </a:rPr>
              <a:t>grant_type</a:t>
            </a:r>
            <a:r>
              <a:rPr lang="en-US" sz="1400" dirty="0">
                <a:solidFill>
                  <a:schemeClr val="bg1"/>
                </a:solidFill>
              </a:rPr>
              <a:t>=</a:t>
            </a:r>
            <a:r>
              <a:rPr lang="en-US" sz="1400" dirty="0" err="1">
                <a:solidFill>
                  <a:schemeClr val="bg1"/>
                </a:solidFill>
              </a:rPr>
              <a:t>password&amp;username</a:t>
            </a:r>
            <a:r>
              <a:rPr lang="en-US" sz="1400" dirty="0">
                <a:solidFill>
                  <a:schemeClr val="bg1"/>
                </a:solidFill>
              </a:rPr>
              <a:t>=</a:t>
            </a:r>
            <a:r>
              <a:rPr lang="en-US" sz="1400" dirty="0" err="1">
                <a:solidFill>
                  <a:schemeClr val="bg1"/>
                </a:solidFill>
              </a:rPr>
              <a:t>johndoe&amp;password</a:t>
            </a:r>
            <a:r>
              <a:rPr lang="en-US" sz="1400" dirty="0">
                <a:solidFill>
                  <a:schemeClr val="bg1"/>
                </a:solidFill>
              </a:rPr>
              <a:t>=A3ddj3w</a:t>
            </a:r>
          </a:p>
        </p:txBody>
      </p:sp>
    </p:spTree>
    <p:extLst>
      <p:ext uri="{BB962C8B-B14F-4D97-AF65-F5344CB8AC3E}">
        <p14:creationId xmlns:p14="http://schemas.microsoft.com/office/powerpoint/2010/main" val="756540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A65-6A0E-FFD2-CEE5-3B9EBA257A65}"/>
              </a:ext>
            </a:extLst>
          </p:cNvPr>
          <p:cNvSpPr>
            <a:spLocks noGrp="1"/>
          </p:cNvSpPr>
          <p:nvPr>
            <p:ph type="title"/>
          </p:nvPr>
        </p:nvSpPr>
        <p:spPr>
          <a:xfrm>
            <a:off x="552606" y="104062"/>
            <a:ext cx="8676651" cy="1325563"/>
          </a:xfrm>
        </p:spPr>
        <p:txBody>
          <a:bodyPr/>
          <a:lstStyle/>
          <a:p>
            <a:r>
              <a:rPr lang="en-US" dirty="0"/>
              <a:t>Microsoft Identity Platform</a:t>
            </a:r>
          </a:p>
        </p:txBody>
      </p:sp>
      <p:pic>
        <p:nvPicPr>
          <p:cNvPr id="8" name="Picture 7">
            <a:extLst>
              <a:ext uri="{FF2B5EF4-FFF2-40B4-BE49-F238E27FC236}">
                <a16:creationId xmlns:a16="http://schemas.microsoft.com/office/drawing/2014/main" id="{DCE443A0-7A4C-BCCB-D41F-5F13DFAFCDC1}"/>
              </a:ext>
            </a:extLst>
          </p:cNvPr>
          <p:cNvPicPr>
            <a:picLocks noChangeAspect="1"/>
          </p:cNvPicPr>
          <p:nvPr/>
        </p:nvPicPr>
        <p:blipFill>
          <a:blip r:embed="rId2"/>
          <a:stretch>
            <a:fillRect/>
          </a:stretch>
        </p:blipFill>
        <p:spPr>
          <a:xfrm>
            <a:off x="685800" y="1429625"/>
            <a:ext cx="10389870" cy="5244955"/>
          </a:xfrm>
          <a:prstGeom prst="rect">
            <a:avLst/>
          </a:prstGeom>
        </p:spPr>
      </p:pic>
    </p:spTree>
    <p:extLst>
      <p:ext uri="{BB962C8B-B14F-4D97-AF65-F5344CB8AC3E}">
        <p14:creationId xmlns:p14="http://schemas.microsoft.com/office/powerpoint/2010/main" val="366014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94DE-16D2-45E2-3FEC-57E784091643}"/>
              </a:ext>
            </a:extLst>
          </p:cNvPr>
          <p:cNvSpPr>
            <a:spLocks noGrp="1"/>
          </p:cNvSpPr>
          <p:nvPr>
            <p:ph type="title"/>
          </p:nvPr>
        </p:nvSpPr>
        <p:spPr/>
        <p:txBody>
          <a:bodyPr>
            <a:normAutofit/>
          </a:bodyPr>
          <a:lstStyle/>
          <a:p>
            <a:r>
              <a:rPr lang="en-US" sz="4000" dirty="0"/>
              <a:t>Microsoft Authentication Libraries (MSAL)</a:t>
            </a:r>
          </a:p>
        </p:txBody>
      </p:sp>
      <p:sp>
        <p:nvSpPr>
          <p:cNvPr id="3" name="Text Placeholder 2">
            <a:extLst>
              <a:ext uri="{FF2B5EF4-FFF2-40B4-BE49-F238E27FC236}">
                <a16:creationId xmlns:a16="http://schemas.microsoft.com/office/drawing/2014/main" id="{DA6F6C2B-2FDC-FD07-82AB-37EC23DC83A4}"/>
              </a:ext>
            </a:extLst>
          </p:cNvPr>
          <p:cNvSpPr>
            <a:spLocks noGrp="1"/>
          </p:cNvSpPr>
          <p:nvPr>
            <p:ph type="body" sz="quarter" idx="10"/>
          </p:nvPr>
        </p:nvSpPr>
        <p:spPr>
          <a:xfrm>
            <a:off x="586896" y="2045887"/>
            <a:ext cx="10886418" cy="1108793"/>
          </a:xfrm>
        </p:spPr>
        <p:txBody>
          <a:bodyPr/>
          <a:lstStyle/>
          <a:p>
            <a:r>
              <a:rPr lang="en-US" dirty="0"/>
              <a:t>MSAL SDKs and supported platforms</a:t>
            </a:r>
          </a:p>
        </p:txBody>
      </p:sp>
      <p:pic>
        <p:nvPicPr>
          <p:cNvPr id="3074" name="Picture 2">
            <a:extLst>
              <a:ext uri="{FF2B5EF4-FFF2-40B4-BE49-F238E27FC236}">
                <a16:creationId xmlns:a16="http://schemas.microsoft.com/office/drawing/2014/main" id="{05863A97-CC08-C251-7E6F-63A9D2127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91" y="3072172"/>
            <a:ext cx="1028701" cy="1028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A7BCF7-0858-E852-4FF5-8C401E993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96" y="3005756"/>
            <a:ext cx="1028701" cy="1028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9ABCBFA-B88E-03F9-89B1-101C33B89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263" y="3045502"/>
            <a:ext cx="1129699" cy="11296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BC36FED-2062-9BC1-716C-BCFE90AFF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028" y="3089223"/>
            <a:ext cx="1042129" cy="104212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3B84AB9-95A2-CE71-5E48-4F3CDE57E1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519" y="4994326"/>
            <a:ext cx="1028702" cy="120551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D9286CA-3817-C1BA-A2B6-786BD07711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0105" y="4937760"/>
            <a:ext cx="1234441" cy="123444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a:extLst>
              <a:ext uri="{FF2B5EF4-FFF2-40B4-BE49-F238E27FC236}">
                <a16:creationId xmlns:a16="http://schemas.microsoft.com/office/drawing/2014/main" id="{F9236DE2-8B74-58B0-7629-1DB41406E1AD}"/>
              </a:ext>
            </a:extLst>
          </p:cNvPr>
          <p:cNvSpPr>
            <a:spLocks noChangeAspect="1" noChangeArrowheads="1"/>
          </p:cNvSpPr>
          <p:nvPr/>
        </p:nvSpPr>
        <p:spPr bwMode="auto">
          <a:xfrm>
            <a:off x="5943601" y="33869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6">
            <a:extLst>
              <a:ext uri="{FF2B5EF4-FFF2-40B4-BE49-F238E27FC236}">
                <a16:creationId xmlns:a16="http://schemas.microsoft.com/office/drawing/2014/main" id="{7F9EA5C0-E836-F92E-19A8-091440CA9748}"/>
              </a:ext>
            </a:extLst>
          </p:cNvPr>
          <p:cNvSpPr>
            <a:spLocks noChangeAspect="1" noChangeArrowheads="1"/>
          </p:cNvSpPr>
          <p:nvPr/>
        </p:nvSpPr>
        <p:spPr bwMode="auto">
          <a:xfrm>
            <a:off x="5166360" y="3429000"/>
            <a:ext cx="1234440" cy="1234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DDA97966-C46B-D9B1-51C3-2C515FCBA3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38495" y="2714860"/>
            <a:ext cx="1994006" cy="1759417"/>
          </a:xfrm>
          <a:prstGeom prst="rect">
            <a:avLst/>
          </a:prstGeom>
        </p:spPr>
      </p:pic>
      <p:sp>
        <p:nvSpPr>
          <p:cNvPr id="9" name="TextBox 8">
            <a:extLst>
              <a:ext uri="{FF2B5EF4-FFF2-40B4-BE49-F238E27FC236}">
                <a16:creationId xmlns:a16="http://schemas.microsoft.com/office/drawing/2014/main" id="{C2D1B09A-8C02-74A1-9E9A-C37BAC449E2C}"/>
              </a:ext>
            </a:extLst>
          </p:cNvPr>
          <p:cNvSpPr txBox="1"/>
          <p:nvPr/>
        </p:nvSpPr>
        <p:spPr>
          <a:xfrm>
            <a:off x="7960823" y="6335715"/>
            <a:ext cx="3777787" cy="307777"/>
          </a:xfrm>
          <a:prstGeom prst="rect">
            <a:avLst/>
          </a:prstGeom>
          <a:noFill/>
        </p:spPr>
        <p:txBody>
          <a:bodyPr wrap="square">
            <a:spAutoFit/>
          </a:bodyPr>
          <a:lstStyle/>
          <a:p>
            <a:r>
              <a:rPr lang="en-US" sz="1400" dirty="0">
                <a:solidFill>
                  <a:schemeClr val="bg1"/>
                </a:solidFill>
              </a:rPr>
              <a:t>https://learn.microsoft.com/en-us/entra/msal/</a:t>
            </a:r>
          </a:p>
        </p:txBody>
      </p:sp>
    </p:spTree>
    <p:extLst>
      <p:ext uri="{BB962C8B-B14F-4D97-AF65-F5344CB8AC3E}">
        <p14:creationId xmlns:p14="http://schemas.microsoft.com/office/powerpoint/2010/main" val="117644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8D77-ECA2-4837-15D3-E4DD762B3E3C}"/>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61179892-8BE0-E680-600B-52075F2B1DFD}"/>
              </a:ext>
            </a:extLst>
          </p:cNvPr>
          <p:cNvSpPr>
            <a:spLocks noGrp="1"/>
          </p:cNvSpPr>
          <p:nvPr>
            <p:ph type="body" sz="quarter" idx="10"/>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https://aka.ms/lets-get-technical-oauth</a:t>
            </a:r>
            <a:endParaRPr lang="en-US" dirty="0">
              <a:hlinkClick r:id="rId4">
                <a:extLst>
                  <a:ext uri="{A12FA001-AC4F-418D-AE19-62706E023703}">
                    <ahyp:hlinkClr xmlns:ahyp="http://schemas.microsoft.com/office/drawing/2018/hyperlinkcolor" val="tx"/>
                  </a:ext>
                </a:extLst>
              </a:hlinkClick>
            </a:endParaRPr>
          </a:p>
          <a:p>
            <a:endParaRPr lang="en-US" dirty="0">
              <a:hlinkClick r:id="rId4">
                <a:extLst>
                  <a:ext uri="{A12FA001-AC4F-418D-AE19-62706E023703}">
                    <ahyp:hlinkClr xmlns:ahyp="http://schemas.microsoft.com/office/drawing/2018/hyperlinkcolor" val="tx"/>
                  </a:ext>
                </a:extLst>
              </a:hlinkClick>
            </a:endParaRPr>
          </a:p>
          <a:p>
            <a:r>
              <a:rPr lang="en-US" dirty="0">
                <a:hlinkClick r:id="rId4">
                  <a:extLst>
                    <a:ext uri="{A12FA001-AC4F-418D-AE19-62706E023703}">
                      <ahyp:hlinkClr xmlns:ahyp="http://schemas.microsoft.com/office/drawing/2018/hyperlinkcolor" val="tx"/>
                    </a:ext>
                  </a:extLst>
                </a:hlinkClick>
              </a:rPr>
              <a:t>https://dev.azure.com/thienn/SimplAds</a:t>
            </a:r>
            <a:endParaRPr lang="en-US" dirty="0"/>
          </a:p>
          <a:p>
            <a:endParaRPr lang="en-US" dirty="0"/>
          </a:p>
          <a:p>
            <a:r>
              <a:rPr lang="en-US" dirty="0">
                <a:hlinkClick r:id="rId5">
                  <a:extLst>
                    <a:ext uri="{A12FA001-AC4F-418D-AE19-62706E023703}">
                      <ahyp:hlinkClr xmlns:ahyp="http://schemas.microsoft.com/office/drawing/2018/hyperlinkcolor" val="tx"/>
                    </a:ext>
                  </a:extLst>
                </a:hlinkClick>
              </a:rPr>
              <a:t>https://datatracker.ietf.org/doc/html/rfc6749</a:t>
            </a:r>
            <a:endParaRPr lang="en-US" dirty="0"/>
          </a:p>
          <a:p>
            <a:endParaRPr lang="en-US" dirty="0"/>
          </a:p>
          <a:p>
            <a:r>
              <a:rPr lang="en-US" dirty="0">
                <a:hlinkClick r:id="rId6">
                  <a:extLst>
                    <a:ext uri="{A12FA001-AC4F-418D-AE19-62706E023703}">
                      <ahyp:hlinkClr xmlns:ahyp="http://schemas.microsoft.com/office/drawing/2018/hyperlinkcolor" val="tx"/>
                    </a:ext>
                  </a:extLst>
                </a:hlinkClick>
              </a:rPr>
              <a:t>https://openid.net/specs/openid-connect-core-1_0.html</a:t>
            </a:r>
            <a:endParaRPr lang="en-US" dirty="0"/>
          </a:p>
          <a:p>
            <a:endParaRPr lang="en-US" dirty="0"/>
          </a:p>
        </p:txBody>
      </p:sp>
    </p:spTree>
    <p:extLst>
      <p:ext uri="{BB962C8B-B14F-4D97-AF65-F5344CB8AC3E}">
        <p14:creationId xmlns:p14="http://schemas.microsoft.com/office/powerpoint/2010/main" val="36023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CD73-59D3-F9EA-EF7C-A3A163190D8A}"/>
              </a:ext>
            </a:extLst>
          </p:cNvPr>
          <p:cNvSpPr>
            <a:spLocks noGrp="1"/>
          </p:cNvSpPr>
          <p:nvPr>
            <p:ph type="title"/>
          </p:nvPr>
        </p:nvSpPr>
        <p:spPr/>
        <p:txBody>
          <a:bodyPr/>
          <a:lstStyle/>
          <a:p>
            <a:r>
              <a:rPr lang="en-US" dirty="0"/>
              <a:t>Stay connected </a:t>
            </a:r>
          </a:p>
        </p:txBody>
      </p:sp>
      <p:sp>
        <p:nvSpPr>
          <p:cNvPr id="3" name="TextBox 2">
            <a:extLst>
              <a:ext uri="{FF2B5EF4-FFF2-40B4-BE49-F238E27FC236}">
                <a16:creationId xmlns:a16="http://schemas.microsoft.com/office/drawing/2014/main" id="{4BBF5255-2A54-C787-689C-0091EC953AFC}"/>
              </a:ext>
            </a:extLst>
          </p:cNvPr>
          <p:cNvSpPr txBox="1"/>
          <p:nvPr/>
        </p:nvSpPr>
        <p:spPr>
          <a:xfrm>
            <a:off x="547688" y="1668304"/>
            <a:ext cx="10650195" cy="2246769"/>
          </a:xfrm>
          <a:prstGeom prst="rect">
            <a:avLst/>
          </a:prstGeom>
          <a:noFill/>
        </p:spPr>
        <p:txBody>
          <a:bodyPr wrap="square" rtlCol="0">
            <a:spAutoFit/>
          </a:bodyPr>
          <a:lstStyle/>
          <a:p>
            <a:pPr rtl="0"/>
            <a:r>
              <a:rPr lang="en-US" sz="2800" dirty="0">
                <a:solidFill>
                  <a:schemeClr val="bg1"/>
                </a:solidFill>
                <a:latin typeface="Segoe UI Light" panose="020B0502040204020203" pitchFamily="34" charset="0"/>
                <a:cs typeface="Segoe UI Light" panose="020B0502040204020203" pitchFamily="34" charset="0"/>
              </a:rPr>
              <a:t>Email: </a:t>
            </a:r>
            <a:r>
              <a:rPr lang="en-US" sz="2800" dirty="0">
                <a:solidFill>
                  <a:schemeClr val="bg1"/>
                </a:solidFill>
                <a:latin typeface="Segoe UI Light" panose="020B0502040204020203" pitchFamily="34" charset="0"/>
                <a:cs typeface="Segoe UI Light" panose="020B0502040204020203" pitchFamily="34" charset="0"/>
                <a:hlinkClick r:id="rId2"/>
              </a:rPr>
              <a:t>thienn@outlook.com</a:t>
            </a:r>
            <a:endParaRPr lang="en-US" sz="2800" dirty="0">
              <a:solidFill>
                <a:schemeClr val="bg1"/>
              </a:solidFill>
              <a:latin typeface="Segoe UI Light" panose="020B0502040204020203" pitchFamily="34" charset="0"/>
              <a:cs typeface="Segoe UI Light" panose="020B0502040204020203" pitchFamily="34" charset="0"/>
            </a:endParaRPr>
          </a:p>
          <a:p>
            <a:pPr rtl="0"/>
            <a:r>
              <a:rPr lang="en-US" sz="2800" dirty="0">
                <a:solidFill>
                  <a:schemeClr val="bg1"/>
                </a:solidFill>
                <a:latin typeface="Segoe UI Light" panose="020B0502040204020203" pitchFamily="34" charset="0"/>
                <a:cs typeface="Segoe UI Light" panose="020B0502040204020203" pitchFamily="34" charset="0"/>
              </a:rPr>
              <a:t>GitHub: </a:t>
            </a:r>
            <a:r>
              <a:rPr lang="en-US" sz="2800" dirty="0">
                <a:solidFill>
                  <a:schemeClr val="bg1"/>
                </a:solidFill>
                <a:latin typeface="Segoe UI Light" panose="020B0502040204020203" pitchFamily="34" charset="0"/>
                <a:cs typeface="Segoe UI Light" panose="020B0502040204020203" pitchFamily="34" charset="0"/>
                <a:hlinkClick r:id="rId3"/>
              </a:rPr>
              <a:t>https://github.com/thiennn</a:t>
            </a:r>
            <a:endParaRPr lang="en-US" sz="2800" dirty="0">
              <a:solidFill>
                <a:schemeClr val="bg1"/>
              </a:solidFill>
              <a:latin typeface="Segoe UI Light" panose="020B0502040204020203" pitchFamily="34" charset="0"/>
              <a:cs typeface="Segoe UI Light" panose="020B0502040204020203" pitchFamily="34" charset="0"/>
            </a:endParaRPr>
          </a:p>
          <a:p>
            <a:r>
              <a:rPr lang="en-US" sz="2800" dirty="0">
                <a:solidFill>
                  <a:schemeClr val="bg1"/>
                </a:solidFill>
                <a:latin typeface="Segoe UI Light" panose="020B0502040204020203" pitchFamily="34" charset="0"/>
                <a:cs typeface="Segoe UI Light" panose="020B0502040204020203" pitchFamily="34" charset="0"/>
              </a:rPr>
              <a:t>LinkedIn: </a:t>
            </a:r>
            <a:r>
              <a:rPr lang="en-US" sz="2800" dirty="0">
                <a:solidFill>
                  <a:schemeClr val="bg1"/>
                </a:solidFill>
                <a:latin typeface="Segoe UI Light" panose="020B0502040204020203" pitchFamily="34" charset="0"/>
                <a:cs typeface="Segoe UI Light" panose="020B0502040204020203" pitchFamily="34" charset="0"/>
                <a:hlinkClick r:id="rId4"/>
              </a:rPr>
              <a:t>https://www.linkedin.com/in/thiennn/</a:t>
            </a:r>
            <a:endParaRPr lang="en-US" sz="2800" dirty="0">
              <a:solidFill>
                <a:schemeClr val="bg1"/>
              </a:solidFill>
              <a:latin typeface="Segoe UI Light" panose="020B0502040204020203" pitchFamily="34" charset="0"/>
              <a:cs typeface="Segoe UI Light" panose="020B0502040204020203" pitchFamily="34" charset="0"/>
            </a:endParaRPr>
          </a:p>
          <a:p>
            <a:pPr rtl="0"/>
            <a:r>
              <a:rPr lang="en-US" sz="2800" dirty="0">
                <a:solidFill>
                  <a:schemeClr val="bg1"/>
                </a:solidFill>
                <a:latin typeface="Segoe UI Light" panose="020B0502040204020203" pitchFamily="34" charset="0"/>
                <a:cs typeface="Segoe UI Light" panose="020B0502040204020203" pitchFamily="34" charset="0"/>
              </a:rPr>
              <a:t>Facebook: </a:t>
            </a:r>
            <a:r>
              <a:rPr lang="en-US" sz="2800" dirty="0">
                <a:solidFill>
                  <a:schemeClr val="bg1"/>
                </a:solidFill>
                <a:latin typeface="Segoe UI Light" panose="020B0502040204020203" pitchFamily="34" charset="0"/>
                <a:cs typeface="Segoe UI Light" panose="020B0502040204020203" pitchFamily="34" charset="0"/>
                <a:hlinkClick r:id="rId5"/>
              </a:rPr>
              <a:t>https://www.facebook.com/thiennlq</a:t>
            </a:r>
            <a:endParaRPr lang="en-US" sz="2800" dirty="0">
              <a:solidFill>
                <a:schemeClr val="bg1"/>
              </a:solidFill>
              <a:latin typeface="Segoe UI Light" panose="020B0502040204020203" pitchFamily="34" charset="0"/>
              <a:cs typeface="Segoe UI Light" panose="020B0502040204020203" pitchFamily="34" charset="0"/>
            </a:endParaRPr>
          </a:p>
          <a:p>
            <a:pPr rtl="0"/>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3896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4A22C23-F9C7-E8EF-9366-18BFE18C34B2}"/>
              </a:ext>
            </a:extLst>
          </p:cNvPr>
          <p:cNvSpPr>
            <a:spLocks noGrp="1"/>
          </p:cNvSpPr>
          <p:nvPr>
            <p:ph type="title"/>
          </p:nvPr>
        </p:nvSpPr>
        <p:spPr>
          <a:xfrm>
            <a:off x="547688" y="342741"/>
            <a:ext cx="6760585" cy="1325563"/>
          </a:xfrm>
        </p:spPr>
        <p:txBody>
          <a:bodyPr/>
          <a:lstStyle/>
          <a:p>
            <a:r>
              <a:rPr lang="en-US" dirty="0"/>
              <a:t>Reactors Code of Conduct</a:t>
            </a:r>
          </a:p>
        </p:txBody>
      </p:sp>
      <p:sp>
        <p:nvSpPr>
          <p:cNvPr id="13" name="TextBox 12">
            <a:extLst>
              <a:ext uri="{FF2B5EF4-FFF2-40B4-BE49-F238E27FC236}">
                <a16:creationId xmlns:a16="http://schemas.microsoft.com/office/drawing/2014/main" id="{AA9E5487-42F7-D05B-95B2-BC1AEA0B4A3D}"/>
              </a:ext>
            </a:extLst>
          </p:cNvPr>
          <p:cNvSpPr txBox="1"/>
          <p:nvPr/>
        </p:nvSpPr>
        <p:spPr>
          <a:xfrm>
            <a:off x="547688" y="1668304"/>
            <a:ext cx="10650195" cy="4401205"/>
          </a:xfrm>
          <a:prstGeom prst="rect">
            <a:avLst/>
          </a:prstGeom>
          <a:noFill/>
        </p:spPr>
        <p:txBody>
          <a:bodyPr wrap="square" rtlCol="0">
            <a:spAutoFit/>
          </a:bodyPr>
          <a:lstStyle/>
          <a:p>
            <a:pPr fontAlgn="base"/>
            <a:r>
              <a:rPr lang="en-US"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Microsoft is dedicated to empowering every person and every organization on the planet to achieve more. This includes Microsoft Reactor events where we seek to provide a respectful, friendly, professional experience for everyone, regardless of gender, sexual orientation, physical appearance, disability, age, race, or religion. </a:t>
            </a:r>
            <a:r>
              <a:rPr lang="en-SG"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br>
              <a:rPr lang="en-SG"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br>
            <a:r>
              <a:rPr lang="en-SG"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br>
              <a:rPr lang="en-SG"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br>
            <a:r>
              <a:rPr lang="en-US"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We do not tolerate any behavior that is harassing or degrading to any individual, in any form. Individuals are responsible for knowing and abiding by these standards. We encourage everyone to assist in creating a welcoming and safe environment.</a:t>
            </a:r>
            <a:r>
              <a:rPr lang="en-SG" sz="2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p>
        </p:txBody>
      </p:sp>
    </p:spTree>
    <p:extLst>
      <p:ext uri="{BB962C8B-B14F-4D97-AF65-F5344CB8AC3E}">
        <p14:creationId xmlns:p14="http://schemas.microsoft.com/office/powerpoint/2010/main" val="82438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7BC67-41BE-DD51-023F-CCA615B2DDD7}"/>
              </a:ext>
            </a:extLst>
          </p:cNvPr>
          <p:cNvSpPr>
            <a:spLocks noGrp="1"/>
          </p:cNvSpPr>
          <p:nvPr>
            <p:ph type="title"/>
          </p:nvPr>
        </p:nvSpPr>
        <p:spPr/>
        <p:txBody>
          <a:bodyPr/>
          <a:lstStyle/>
          <a:p>
            <a:r>
              <a:rPr lang="en-US" dirty="0"/>
              <a:t>Tell us if you want more! </a:t>
            </a:r>
          </a:p>
        </p:txBody>
      </p:sp>
      <p:sp>
        <p:nvSpPr>
          <p:cNvPr id="3" name="TextBox 2">
            <a:extLst>
              <a:ext uri="{FF2B5EF4-FFF2-40B4-BE49-F238E27FC236}">
                <a16:creationId xmlns:a16="http://schemas.microsoft.com/office/drawing/2014/main" id="{EEE8E3E8-8BFB-4718-5103-1B8DAD6F2213}"/>
              </a:ext>
            </a:extLst>
          </p:cNvPr>
          <p:cNvSpPr txBox="1"/>
          <p:nvPr/>
        </p:nvSpPr>
        <p:spPr>
          <a:xfrm>
            <a:off x="642316" y="1828800"/>
            <a:ext cx="2447786"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Complete survey now </a:t>
            </a:r>
          </a:p>
        </p:txBody>
      </p:sp>
      <p:sp>
        <p:nvSpPr>
          <p:cNvPr id="5" name="TextBox 4">
            <a:extLst>
              <a:ext uri="{FF2B5EF4-FFF2-40B4-BE49-F238E27FC236}">
                <a16:creationId xmlns:a16="http://schemas.microsoft.com/office/drawing/2014/main" id="{187AE032-DA7C-EA4B-3BD3-94CD42380CE6}"/>
              </a:ext>
            </a:extLst>
          </p:cNvPr>
          <p:cNvSpPr txBox="1"/>
          <p:nvPr/>
        </p:nvSpPr>
        <p:spPr>
          <a:xfrm>
            <a:off x="642316" y="2332973"/>
            <a:ext cx="6096000" cy="461665"/>
          </a:xfrm>
          <a:prstGeom prst="rect">
            <a:avLst/>
          </a:prstGeom>
          <a:noFill/>
        </p:spPr>
        <p:txBody>
          <a:bodyPr wrap="square">
            <a:spAutoFit/>
          </a:bodyPr>
          <a:lstStyle/>
          <a:p>
            <a:r>
              <a:rPr lang="en-US" sz="2400" u="sng" dirty="0">
                <a:solidFill>
                  <a:schemeClr val="bg1"/>
                </a:solidFill>
                <a:effectLst/>
                <a:latin typeface="Segoe UI" panose="020B0502040204020203" pitchFamily="34" charset="0"/>
                <a:ea typeface="DengXian" panose="02010600030101010101" pitchFamily="2" charset="-122"/>
                <a:cs typeface="Segoe UI" panose="020B0502040204020203" pitchFamily="34" charset="0"/>
                <a:hlinkClick r:id="rId2">
                  <a:extLst>
                    <a:ext uri="{A12FA001-AC4F-418D-AE19-62706E023703}">
                      <ahyp:hlinkClr xmlns:ahyp="http://schemas.microsoft.com/office/drawing/2018/hyperlinkcolor" val="tx"/>
                    </a:ext>
                  </a:extLst>
                </a:hlinkClick>
              </a:rPr>
              <a:t>https://aka.ms/Reactor/Survey</a:t>
            </a:r>
            <a:r>
              <a:rPr lang="en-US" sz="2400" u="sng" dirty="0">
                <a:solidFill>
                  <a:schemeClr val="bg1"/>
                </a:solidFill>
                <a:effectLst/>
                <a:latin typeface="Segoe UI" panose="020B0502040204020203" pitchFamily="34" charset="0"/>
                <a:ea typeface="DengXian" panose="02010600030101010101" pitchFamily="2" charset="-122"/>
                <a:cs typeface="Segoe UI" panose="020B0502040204020203" pitchFamily="34" charset="0"/>
              </a:rPr>
              <a:t>  </a:t>
            </a:r>
            <a:endParaRPr lang="en-US" sz="2400" u="sng"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C4F73B0-90EA-E025-72E0-4E46EBD60A57}"/>
              </a:ext>
            </a:extLst>
          </p:cNvPr>
          <p:cNvSpPr txBox="1"/>
          <p:nvPr/>
        </p:nvSpPr>
        <p:spPr>
          <a:xfrm>
            <a:off x="642316" y="2837146"/>
            <a:ext cx="6096000" cy="369332"/>
          </a:xfrm>
          <a:prstGeom prst="rect">
            <a:avLst/>
          </a:prstGeom>
          <a:noFill/>
        </p:spPr>
        <p:txBody>
          <a:bodyPr wrap="square">
            <a:spAutoFit/>
          </a:bodyPr>
          <a:lstStyle/>
          <a:p>
            <a:r>
              <a:rPr lang="en-US" sz="1800" dirty="0">
                <a:solidFill>
                  <a:schemeClr val="bg1"/>
                </a:solidFill>
                <a:effectLst/>
                <a:latin typeface="Segoe UI" panose="020B0502040204020203" pitchFamily="34" charset="0"/>
                <a:ea typeface="DengXian" panose="02010600030101010101" pitchFamily="2" charset="-122"/>
                <a:cs typeface="Segoe UI" panose="020B0502040204020203" pitchFamily="34" charset="0"/>
              </a:rPr>
              <a:t>Enter Event Code: 20489</a:t>
            </a:r>
            <a:r>
              <a:rPr lang="en-SG" dirty="0">
                <a:solidFill>
                  <a:schemeClr val="bg1"/>
                </a:solidFill>
                <a:effectLst/>
                <a:latin typeface="Segoe UI" panose="020B0502040204020203" pitchFamily="34" charset="0"/>
                <a:cs typeface="Segoe UI" panose="020B0502040204020203" pitchFamily="34" charset="0"/>
              </a:rPr>
              <a:t> </a:t>
            </a:r>
            <a:endParaRPr lang="en-US" dirty="0">
              <a:solidFill>
                <a:schemeClr val="bg1"/>
              </a:solidFill>
              <a:latin typeface="Segoe UI" panose="020B0502040204020203" pitchFamily="34" charset="0"/>
              <a:cs typeface="Segoe UI" panose="020B0502040204020203"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E175D785-F590-18C4-6D37-92D3F060A10C}"/>
              </a:ext>
            </a:extLst>
          </p:cNvPr>
          <p:cNvPicPr>
            <a:picLocks noChangeAspect="1"/>
          </p:cNvPicPr>
          <p:nvPr/>
        </p:nvPicPr>
        <p:blipFill>
          <a:blip r:embed="rId3"/>
          <a:stretch>
            <a:fillRect/>
          </a:stretch>
        </p:blipFill>
        <p:spPr>
          <a:xfrm>
            <a:off x="707929" y="3366655"/>
            <a:ext cx="1888448" cy="1838752"/>
          </a:xfrm>
          <a:prstGeom prst="rect">
            <a:avLst/>
          </a:prstGeom>
        </p:spPr>
      </p:pic>
      <p:sp>
        <p:nvSpPr>
          <p:cNvPr id="10" name="TextBox 9">
            <a:extLst>
              <a:ext uri="{FF2B5EF4-FFF2-40B4-BE49-F238E27FC236}">
                <a16:creationId xmlns:a16="http://schemas.microsoft.com/office/drawing/2014/main" id="{CEEAC86E-27B3-565F-DA6A-CBADAE4EF11A}"/>
              </a:ext>
            </a:extLst>
          </p:cNvPr>
          <p:cNvSpPr txBox="1"/>
          <p:nvPr/>
        </p:nvSpPr>
        <p:spPr>
          <a:xfrm>
            <a:off x="642316" y="5569527"/>
            <a:ext cx="7753539" cy="646331"/>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Also, hit on the LIKE and SUBSCRIBE button, and leave a comment </a:t>
            </a:r>
          </a:p>
          <a:p>
            <a:r>
              <a:rPr lang="en-US" dirty="0">
                <a:solidFill>
                  <a:schemeClr val="bg1"/>
                </a:solidFill>
                <a:latin typeface="Segoe UI" panose="020B0502040204020203" pitchFamily="34" charset="0"/>
                <a:cs typeface="Segoe UI" panose="020B0502040204020203" pitchFamily="34" charset="0"/>
              </a:rPr>
              <a:t>to tell us that you want more Vietnamese content</a:t>
            </a:r>
          </a:p>
        </p:txBody>
      </p:sp>
    </p:spTree>
    <p:extLst>
      <p:ext uri="{BB962C8B-B14F-4D97-AF65-F5344CB8AC3E}">
        <p14:creationId xmlns:p14="http://schemas.microsoft.com/office/powerpoint/2010/main" val="2110510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77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4A22C23-F9C7-E8EF-9366-18BFE18C34B2}"/>
              </a:ext>
            </a:extLst>
          </p:cNvPr>
          <p:cNvSpPr>
            <a:spLocks noGrp="1"/>
          </p:cNvSpPr>
          <p:nvPr>
            <p:ph type="title"/>
          </p:nvPr>
        </p:nvSpPr>
        <p:spPr>
          <a:xfrm>
            <a:off x="547688" y="342741"/>
            <a:ext cx="10078748" cy="1325563"/>
          </a:xfrm>
        </p:spPr>
        <p:txBody>
          <a:bodyPr/>
          <a:lstStyle/>
          <a:p>
            <a:pPr rtl="0"/>
            <a:r>
              <a:rPr lang="en-SG" dirty="0" err="1"/>
              <a:t>Quy</a:t>
            </a:r>
            <a:r>
              <a:rPr lang="en-SG" dirty="0"/>
              <a:t> </a:t>
            </a:r>
            <a:r>
              <a:rPr lang="en-SG" dirty="0" err="1"/>
              <a:t>tắc</a:t>
            </a:r>
            <a:r>
              <a:rPr lang="en-SG" dirty="0"/>
              <a:t> </a:t>
            </a:r>
            <a:r>
              <a:rPr lang="en-SG" dirty="0" err="1"/>
              <a:t>ứng</a:t>
            </a:r>
            <a:r>
              <a:rPr lang="en-SG" dirty="0"/>
              <a:t> </a:t>
            </a:r>
            <a:r>
              <a:rPr lang="en-SG" dirty="0" err="1"/>
              <a:t>xử</a:t>
            </a:r>
            <a:r>
              <a:rPr lang="en-SG" dirty="0"/>
              <a:t> </a:t>
            </a:r>
            <a:r>
              <a:rPr lang="en-SG" dirty="0" err="1"/>
              <a:t>trên</a:t>
            </a:r>
            <a:r>
              <a:rPr lang="en-SG" dirty="0"/>
              <a:t> Microsoft Reactor</a:t>
            </a:r>
          </a:p>
        </p:txBody>
      </p:sp>
      <p:sp>
        <p:nvSpPr>
          <p:cNvPr id="13" name="TextBox 12">
            <a:extLst>
              <a:ext uri="{FF2B5EF4-FFF2-40B4-BE49-F238E27FC236}">
                <a16:creationId xmlns:a16="http://schemas.microsoft.com/office/drawing/2014/main" id="{AA9E5487-42F7-D05B-95B2-BC1AEA0B4A3D}"/>
              </a:ext>
            </a:extLst>
          </p:cNvPr>
          <p:cNvSpPr txBox="1"/>
          <p:nvPr/>
        </p:nvSpPr>
        <p:spPr>
          <a:xfrm>
            <a:off x="547688" y="1668304"/>
            <a:ext cx="10650195" cy="4832092"/>
          </a:xfrm>
          <a:prstGeom prst="rect">
            <a:avLst/>
          </a:prstGeom>
          <a:noFill/>
        </p:spPr>
        <p:txBody>
          <a:bodyPr wrap="square" rtlCol="0">
            <a:spAutoFit/>
          </a:bodyPr>
          <a:lstStyle/>
          <a:p>
            <a:pPr rtl="0"/>
            <a:r>
              <a:rPr lang="vi-VN" sz="2800" dirty="0">
                <a:solidFill>
                  <a:schemeClr val="bg1"/>
                </a:solidFill>
                <a:latin typeface="Segoe UI Light" panose="020B0502040204020203" pitchFamily="34" charset="0"/>
                <a:cs typeface="Segoe UI Light" panose="020B0502040204020203" pitchFamily="34" charset="0"/>
              </a:rPr>
              <a:t>Microsoft cam kết hỗ trợ mọi người và mọi tổ chức trên hành tinh đạt được nhiều thành tựu hơn. Điều này bao gồm các sự kiện trên Microsoft Reactor, nơi chúng tôi tìm cách cung cấp trải nghiệm thân thiện, chuyên nghiệp cho mọi người, bất kể giới tính, xu hướng tình dục, ngoại hình, khuyết tật, tuổi tác, chủng tộc hoặc tôn giáo.  </a:t>
            </a:r>
          </a:p>
          <a:p>
            <a:pPr rtl="0"/>
            <a:br>
              <a:rPr lang="vi-VN" sz="2800" dirty="0">
                <a:solidFill>
                  <a:schemeClr val="bg1"/>
                </a:solidFill>
                <a:latin typeface="Segoe UI Light" panose="020B0502040204020203" pitchFamily="34" charset="0"/>
                <a:cs typeface="Segoe UI Light" panose="020B0502040204020203" pitchFamily="34" charset="0"/>
              </a:rPr>
            </a:br>
            <a:r>
              <a:rPr lang="vi-VN" sz="2800" dirty="0">
                <a:solidFill>
                  <a:schemeClr val="bg1"/>
                </a:solidFill>
                <a:latin typeface="Segoe UI Light" panose="020B0502040204020203" pitchFamily="34" charset="0"/>
                <a:cs typeface="Segoe UI Light" panose="020B0502040204020203" pitchFamily="34" charset="0"/>
              </a:rPr>
              <a:t>Chúng tôi không dung thứ cho bất kỳ hành vi quấy rối hoặc hạ thấp phẩm giá nào đối với bất kỳ cá nhân nào, dưới mọi hình thức. Các cá nhân có trách nhiệm biết và tuân thủ các tiêu chuẩn này. Chúng tôi khuyến khích mọi người hỗ trợ tạo ra một môi trường thân thiện và an toàn.</a:t>
            </a:r>
          </a:p>
        </p:txBody>
      </p:sp>
    </p:spTree>
    <p:extLst>
      <p:ext uri="{BB962C8B-B14F-4D97-AF65-F5344CB8AC3E}">
        <p14:creationId xmlns:p14="http://schemas.microsoft.com/office/powerpoint/2010/main" val="182410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46E155D-5319-3652-47C8-7B38697F1F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40" y="1543050"/>
            <a:ext cx="9978390" cy="3326130"/>
          </a:xfrm>
          <a:prstGeom prst="rect">
            <a:avLst/>
          </a:prstGeom>
        </p:spPr>
      </p:pic>
      <p:sp>
        <p:nvSpPr>
          <p:cNvPr id="7" name="Title 6">
            <a:extLst>
              <a:ext uri="{FF2B5EF4-FFF2-40B4-BE49-F238E27FC236}">
                <a16:creationId xmlns:a16="http://schemas.microsoft.com/office/drawing/2014/main" id="{A807AD06-0A37-C559-8678-401BD62F25B0}"/>
              </a:ext>
            </a:extLst>
          </p:cNvPr>
          <p:cNvSpPr>
            <a:spLocks noGrp="1"/>
          </p:cNvSpPr>
          <p:nvPr>
            <p:ph type="title"/>
          </p:nvPr>
        </p:nvSpPr>
        <p:spPr>
          <a:xfrm>
            <a:off x="495300" y="137477"/>
            <a:ext cx="9974424" cy="1325563"/>
          </a:xfrm>
        </p:spPr>
        <p:txBody>
          <a:bodyPr>
            <a:normAutofit/>
          </a:bodyPr>
          <a:lstStyle/>
          <a:p>
            <a:r>
              <a:rPr lang="en-US" sz="3200" dirty="0"/>
              <a:t>Let’s begin with Authentication vs Authorization</a:t>
            </a:r>
          </a:p>
        </p:txBody>
      </p:sp>
      <p:sp>
        <p:nvSpPr>
          <p:cNvPr id="8" name="TextBox 7">
            <a:extLst>
              <a:ext uri="{FF2B5EF4-FFF2-40B4-BE49-F238E27FC236}">
                <a16:creationId xmlns:a16="http://schemas.microsoft.com/office/drawing/2014/main" id="{109B1F9D-85E5-BF00-8F72-ECB8FB3116AB}"/>
              </a:ext>
            </a:extLst>
          </p:cNvPr>
          <p:cNvSpPr txBox="1"/>
          <p:nvPr/>
        </p:nvSpPr>
        <p:spPr>
          <a:xfrm>
            <a:off x="586740" y="5099060"/>
            <a:ext cx="4254626" cy="769441"/>
          </a:xfrm>
          <a:prstGeom prst="rect">
            <a:avLst/>
          </a:prstGeom>
          <a:noFill/>
        </p:spPr>
        <p:txBody>
          <a:bodyPr wrap="none" rtlCol="0">
            <a:spAutoFit/>
          </a:bodyPr>
          <a:lstStyle/>
          <a:p>
            <a:r>
              <a:rPr lang="en-US" sz="2800" dirty="0">
                <a:solidFill>
                  <a:schemeClr val="bg1"/>
                </a:solidFill>
              </a:rPr>
              <a:t>Who are you?</a:t>
            </a:r>
            <a:br>
              <a:rPr lang="en-US" sz="2800" dirty="0">
                <a:solidFill>
                  <a:schemeClr val="bg1"/>
                </a:solidFill>
              </a:rPr>
            </a:br>
            <a:r>
              <a:rPr lang="en-US" sz="1600" dirty="0">
                <a:solidFill>
                  <a:schemeClr val="bg1"/>
                </a:solidFill>
              </a:rPr>
              <a:t>Validate a system is accessing by the right person</a:t>
            </a:r>
          </a:p>
        </p:txBody>
      </p:sp>
      <p:sp>
        <p:nvSpPr>
          <p:cNvPr id="9" name="TextBox 8">
            <a:extLst>
              <a:ext uri="{FF2B5EF4-FFF2-40B4-BE49-F238E27FC236}">
                <a16:creationId xmlns:a16="http://schemas.microsoft.com/office/drawing/2014/main" id="{043FD105-0C32-C8FB-F88A-802E2178190F}"/>
              </a:ext>
            </a:extLst>
          </p:cNvPr>
          <p:cNvSpPr txBox="1"/>
          <p:nvPr/>
        </p:nvSpPr>
        <p:spPr>
          <a:xfrm>
            <a:off x="6518910" y="5099059"/>
            <a:ext cx="4254626" cy="769441"/>
          </a:xfrm>
          <a:prstGeom prst="rect">
            <a:avLst/>
          </a:prstGeom>
          <a:noFill/>
        </p:spPr>
        <p:txBody>
          <a:bodyPr wrap="none" rtlCol="0">
            <a:spAutoFit/>
          </a:bodyPr>
          <a:lstStyle/>
          <a:p>
            <a:r>
              <a:rPr lang="en-US" sz="2800" dirty="0">
                <a:solidFill>
                  <a:schemeClr val="bg1"/>
                </a:solidFill>
              </a:rPr>
              <a:t>Are you allowed to do that?</a:t>
            </a:r>
            <a:br>
              <a:rPr lang="en-US" sz="2800" dirty="0">
                <a:solidFill>
                  <a:schemeClr val="bg1"/>
                </a:solidFill>
              </a:rPr>
            </a:br>
            <a:r>
              <a:rPr lang="en-US" sz="1600" dirty="0">
                <a:solidFill>
                  <a:schemeClr val="bg1"/>
                </a:solidFill>
              </a:rPr>
              <a:t>Check users’ permission to access resources</a:t>
            </a:r>
          </a:p>
        </p:txBody>
      </p:sp>
      <p:sp>
        <p:nvSpPr>
          <p:cNvPr id="11" name="TextBox 10">
            <a:extLst>
              <a:ext uri="{FF2B5EF4-FFF2-40B4-BE49-F238E27FC236}">
                <a16:creationId xmlns:a16="http://schemas.microsoft.com/office/drawing/2014/main" id="{4A23C7DD-6282-D550-4A24-41735CB67ABF}"/>
              </a:ext>
            </a:extLst>
          </p:cNvPr>
          <p:cNvSpPr txBox="1"/>
          <p:nvPr/>
        </p:nvSpPr>
        <p:spPr>
          <a:xfrm>
            <a:off x="6004560" y="6443524"/>
            <a:ext cx="6097904" cy="276999"/>
          </a:xfrm>
          <a:prstGeom prst="rect">
            <a:avLst/>
          </a:prstGeom>
          <a:noFill/>
        </p:spPr>
        <p:txBody>
          <a:bodyPr wrap="square">
            <a:spAutoFit/>
          </a:bodyPr>
          <a:lstStyle/>
          <a:p>
            <a:r>
              <a:rPr lang="en-US" sz="1200" dirty="0">
                <a:solidFill>
                  <a:schemeClr val="bg1"/>
                </a:solidFill>
              </a:rPr>
              <a:t>https://blog.coursemonster.com/the-main-difference-what-is-authentication-vs-authorization/</a:t>
            </a:r>
          </a:p>
        </p:txBody>
      </p:sp>
    </p:spTree>
    <p:extLst>
      <p:ext uri="{BB962C8B-B14F-4D97-AF65-F5344CB8AC3E}">
        <p14:creationId xmlns:p14="http://schemas.microsoft.com/office/powerpoint/2010/main" val="414223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DCC33-8EC6-FBDE-0421-9D57F07DB3BB}"/>
              </a:ext>
            </a:extLst>
          </p:cNvPr>
          <p:cNvSpPr>
            <a:spLocks noGrp="1"/>
          </p:cNvSpPr>
          <p:nvPr>
            <p:ph type="title"/>
          </p:nvPr>
        </p:nvSpPr>
        <p:spPr/>
        <p:txBody>
          <a:bodyPr/>
          <a:lstStyle/>
          <a:p>
            <a:r>
              <a:rPr lang="en-US" dirty="0"/>
              <a:t>OAuth 2.0/OpenID Connect</a:t>
            </a:r>
          </a:p>
        </p:txBody>
      </p:sp>
      <p:sp>
        <p:nvSpPr>
          <p:cNvPr id="4" name="Text Placeholder 3">
            <a:extLst>
              <a:ext uri="{FF2B5EF4-FFF2-40B4-BE49-F238E27FC236}">
                <a16:creationId xmlns:a16="http://schemas.microsoft.com/office/drawing/2014/main" id="{6C33DA91-06F4-273E-8B16-9F4A8AC1C11D}"/>
              </a:ext>
            </a:extLst>
          </p:cNvPr>
          <p:cNvSpPr>
            <a:spLocks noGrp="1"/>
          </p:cNvSpPr>
          <p:nvPr>
            <p:ph type="body" sz="quarter" idx="10"/>
          </p:nvPr>
        </p:nvSpPr>
        <p:spPr>
          <a:xfrm>
            <a:off x="586896" y="2045887"/>
            <a:ext cx="10557354" cy="4427015"/>
          </a:xfrm>
        </p:spPr>
        <p:txBody>
          <a:bodyPr/>
          <a:lstStyle/>
          <a:p>
            <a:r>
              <a:rPr lang="en-US" dirty="0">
                <a:solidFill>
                  <a:schemeClr val="bg1"/>
                </a:solidFill>
              </a:rPr>
              <a:t>OAuth 2.0 which stands for “Open Authorization”, is an authorization framework that enables a third-party application to obtain limited access to an HTTP service</a:t>
            </a:r>
          </a:p>
          <a:p>
            <a:endParaRPr lang="en-US" dirty="0">
              <a:solidFill>
                <a:schemeClr val="bg1"/>
              </a:solidFill>
            </a:endParaRPr>
          </a:p>
          <a:p>
            <a:r>
              <a:rPr lang="en-US" dirty="0"/>
              <a:t>OpenID Connect (OIDC) is an identity layer built on top of the OAuth 2.0 framework. It allows third-party applications to verify the identity of the end-user and to obtain basic user profile information</a:t>
            </a:r>
          </a:p>
        </p:txBody>
      </p:sp>
    </p:spTree>
    <p:extLst>
      <p:ext uri="{BB962C8B-B14F-4D97-AF65-F5344CB8AC3E}">
        <p14:creationId xmlns:p14="http://schemas.microsoft.com/office/powerpoint/2010/main" val="105755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C166-966C-C864-8012-B695DDC46701}"/>
              </a:ext>
            </a:extLst>
          </p:cNvPr>
          <p:cNvSpPr>
            <a:spLocks noGrp="1"/>
          </p:cNvSpPr>
          <p:nvPr>
            <p:ph type="title"/>
          </p:nvPr>
        </p:nvSpPr>
        <p:spPr/>
        <p:txBody>
          <a:bodyPr/>
          <a:lstStyle/>
          <a:p>
            <a:r>
              <a:rPr lang="en-US" dirty="0"/>
              <a:t>Four roles defined by OAuth</a:t>
            </a:r>
          </a:p>
        </p:txBody>
      </p:sp>
      <p:sp>
        <p:nvSpPr>
          <p:cNvPr id="5" name="Text Placeholder 4">
            <a:extLst>
              <a:ext uri="{FF2B5EF4-FFF2-40B4-BE49-F238E27FC236}">
                <a16:creationId xmlns:a16="http://schemas.microsoft.com/office/drawing/2014/main" id="{84912CB4-7E88-61D3-F8E8-757DBAB5153C}"/>
              </a:ext>
            </a:extLst>
          </p:cNvPr>
          <p:cNvSpPr>
            <a:spLocks noGrp="1"/>
          </p:cNvSpPr>
          <p:nvPr>
            <p:ph type="body" sz="quarter" idx="10"/>
          </p:nvPr>
        </p:nvSpPr>
        <p:spPr>
          <a:xfrm>
            <a:off x="7452360" y="1755679"/>
            <a:ext cx="4020954" cy="4717223"/>
          </a:xfrm>
        </p:spPr>
        <p:txBody>
          <a:bodyPr/>
          <a:lstStyle/>
          <a:p>
            <a:r>
              <a:rPr lang="en-US" dirty="0"/>
              <a:t>Resource owner</a:t>
            </a:r>
          </a:p>
          <a:p>
            <a:r>
              <a:rPr lang="en-US" dirty="0"/>
              <a:t>Client application</a:t>
            </a:r>
          </a:p>
          <a:p>
            <a:r>
              <a:rPr lang="en-US" dirty="0"/>
              <a:t>Resource server</a:t>
            </a:r>
          </a:p>
          <a:p>
            <a:r>
              <a:rPr lang="en-US" dirty="0"/>
              <a:t>Authorization Server</a:t>
            </a:r>
          </a:p>
        </p:txBody>
      </p:sp>
      <p:pic>
        <p:nvPicPr>
          <p:cNvPr id="4" name="Picture 3">
            <a:extLst>
              <a:ext uri="{FF2B5EF4-FFF2-40B4-BE49-F238E27FC236}">
                <a16:creationId xmlns:a16="http://schemas.microsoft.com/office/drawing/2014/main" id="{EE67E485-73D0-91BB-D6DD-9ED6A8845549}"/>
              </a:ext>
            </a:extLst>
          </p:cNvPr>
          <p:cNvPicPr>
            <a:picLocks noChangeAspect="1"/>
          </p:cNvPicPr>
          <p:nvPr/>
        </p:nvPicPr>
        <p:blipFill>
          <a:blip r:embed="rId2"/>
          <a:stretch>
            <a:fillRect/>
          </a:stretch>
        </p:blipFill>
        <p:spPr>
          <a:xfrm>
            <a:off x="718686" y="1607089"/>
            <a:ext cx="6324600" cy="4733925"/>
          </a:xfrm>
          <a:prstGeom prst="rect">
            <a:avLst/>
          </a:prstGeom>
        </p:spPr>
      </p:pic>
      <p:sp>
        <p:nvSpPr>
          <p:cNvPr id="7" name="TextBox 6">
            <a:extLst>
              <a:ext uri="{FF2B5EF4-FFF2-40B4-BE49-F238E27FC236}">
                <a16:creationId xmlns:a16="http://schemas.microsoft.com/office/drawing/2014/main" id="{506E6057-0BD0-5C62-08B4-8E91746AD19D}"/>
              </a:ext>
            </a:extLst>
          </p:cNvPr>
          <p:cNvSpPr txBox="1"/>
          <p:nvPr/>
        </p:nvSpPr>
        <p:spPr>
          <a:xfrm>
            <a:off x="6214595" y="6551324"/>
            <a:ext cx="6097904" cy="276999"/>
          </a:xfrm>
          <a:prstGeom prst="rect">
            <a:avLst/>
          </a:prstGeom>
          <a:noFill/>
        </p:spPr>
        <p:txBody>
          <a:bodyPr wrap="square">
            <a:spAutoFit/>
          </a:bodyPr>
          <a:lstStyle/>
          <a:p>
            <a:r>
              <a:rPr lang="en-US" sz="1200" dirty="0">
                <a:solidFill>
                  <a:schemeClr val="bg1"/>
                </a:solidFill>
              </a:rPr>
              <a:t>https://docs.oracle.com/cd/E50612_01/doc.11122/oauth_guide/content/oauth_intro.html</a:t>
            </a:r>
          </a:p>
        </p:txBody>
      </p:sp>
    </p:spTree>
    <p:extLst>
      <p:ext uri="{BB962C8B-B14F-4D97-AF65-F5344CB8AC3E}">
        <p14:creationId xmlns:p14="http://schemas.microsoft.com/office/powerpoint/2010/main" val="207752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8CFB-BE3D-CB67-BD46-8F66244897F0}"/>
              </a:ext>
            </a:extLst>
          </p:cNvPr>
          <p:cNvSpPr>
            <a:spLocks noGrp="1"/>
          </p:cNvSpPr>
          <p:nvPr>
            <p:ph type="title"/>
          </p:nvPr>
        </p:nvSpPr>
        <p:spPr>
          <a:xfrm>
            <a:off x="586896" y="137160"/>
            <a:ext cx="9528654" cy="1325563"/>
          </a:xfrm>
        </p:spPr>
        <p:txBody>
          <a:bodyPr/>
          <a:lstStyle/>
          <a:p>
            <a:r>
              <a:rPr lang="en-US" dirty="0"/>
              <a:t>Microsoft </a:t>
            </a:r>
            <a:r>
              <a:rPr lang="en-US" dirty="0" err="1"/>
              <a:t>Entra</a:t>
            </a:r>
            <a:r>
              <a:rPr lang="en-US" dirty="0"/>
              <a:t> ID (</a:t>
            </a:r>
            <a:r>
              <a:rPr lang="en-US" sz="3200" dirty="0"/>
              <a:t>Azure Active Directory)</a:t>
            </a:r>
          </a:p>
        </p:txBody>
      </p:sp>
      <p:pic>
        <p:nvPicPr>
          <p:cNvPr id="2050" name="Picture 2" descr="An infographic showing how Microsoft Entra ID is a holistic integrated cloud identity and access solution.">
            <a:extLst>
              <a:ext uri="{FF2B5EF4-FFF2-40B4-BE49-F238E27FC236}">
                <a16:creationId xmlns:a16="http://schemas.microsoft.com/office/drawing/2014/main" id="{7D5E1C75-8F58-8C59-3A2A-6948407A2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564" y="1588770"/>
            <a:ext cx="8682939" cy="513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4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E969-C9F5-357D-075E-508156B4B4BA}"/>
              </a:ext>
            </a:extLst>
          </p:cNvPr>
          <p:cNvSpPr>
            <a:spLocks noGrp="1"/>
          </p:cNvSpPr>
          <p:nvPr>
            <p:ph type="title"/>
          </p:nvPr>
        </p:nvSpPr>
        <p:spPr/>
        <p:txBody>
          <a:bodyPr/>
          <a:lstStyle/>
          <a:p>
            <a:r>
              <a:rPr lang="en-US" dirty="0"/>
              <a:t>JWT</a:t>
            </a:r>
          </a:p>
        </p:txBody>
      </p:sp>
      <p:sp>
        <p:nvSpPr>
          <p:cNvPr id="3" name="Text Placeholder 2">
            <a:extLst>
              <a:ext uri="{FF2B5EF4-FFF2-40B4-BE49-F238E27FC236}">
                <a16:creationId xmlns:a16="http://schemas.microsoft.com/office/drawing/2014/main" id="{623E0FEC-57F7-E1C5-E265-1041D79EF1E2}"/>
              </a:ext>
            </a:extLst>
          </p:cNvPr>
          <p:cNvSpPr>
            <a:spLocks noGrp="1"/>
          </p:cNvSpPr>
          <p:nvPr>
            <p:ph type="body" sz="quarter" idx="10"/>
          </p:nvPr>
        </p:nvSpPr>
        <p:spPr>
          <a:xfrm>
            <a:off x="586896" y="1693959"/>
            <a:ext cx="10886418" cy="4057683"/>
          </a:xfrm>
        </p:spPr>
        <p:txBody>
          <a:bodyPr/>
          <a:lstStyle/>
          <a:p>
            <a:r>
              <a:rPr lang="en-US" dirty="0"/>
              <a:t>JSON Web Tokens are an open, industry standard RFC 7519 method for representing claims securely between two parties. </a:t>
            </a:r>
          </a:p>
          <a:p>
            <a:endParaRPr lang="en-US" dirty="0"/>
          </a:p>
          <a:p>
            <a:r>
              <a:rPr lang="en-US" dirty="0"/>
              <a:t>JWTs have three important components.</a:t>
            </a:r>
          </a:p>
          <a:p>
            <a:pPr lvl="1"/>
            <a:r>
              <a:rPr lang="en-US" dirty="0"/>
              <a:t>Header: Define token type and the signing algorithm involved in this space.</a:t>
            </a:r>
          </a:p>
          <a:p>
            <a:pPr lvl="1"/>
            <a:r>
              <a:rPr lang="en-US" dirty="0"/>
              <a:t>Payload: Define the token issuer, the expiration of the token, and more in this section.</a:t>
            </a:r>
          </a:p>
          <a:p>
            <a:pPr lvl="1"/>
            <a:r>
              <a:rPr lang="en-US" dirty="0"/>
              <a:t>Signature: Verify that the message hasn't changed in transit with a secure signature.</a:t>
            </a:r>
          </a:p>
        </p:txBody>
      </p:sp>
      <p:sp>
        <p:nvSpPr>
          <p:cNvPr id="4" name="TextBox 3">
            <a:extLst>
              <a:ext uri="{FF2B5EF4-FFF2-40B4-BE49-F238E27FC236}">
                <a16:creationId xmlns:a16="http://schemas.microsoft.com/office/drawing/2014/main" id="{610638AE-34FD-BB86-ACD2-5E974FF5750A}"/>
              </a:ext>
            </a:extLst>
          </p:cNvPr>
          <p:cNvSpPr txBox="1"/>
          <p:nvPr/>
        </p:nvSpPr>
        <p:spPr>
          <a:xfrm>
            <a:off x="1174936" y="5751642"/>
            <a:ext cx="8402731" cy="584775"/>
          </a:xfrm>
          <a:prstGeom prst="rect">
            <a:avLst/>
          </a:prstGeom>
          <a:noFill/>
        </p:spPr>
        <p:txBody>
          <a:bodyPr wrap="square">
            <a:spAutoFit/>
          </a:bodyPr>
          <a:lstStyle/>
          <a:p>
            <a:r>
              <a:rPr lang="en-US" b="0" i="0" dirty="0">
                <a:solidFill>
                  <a:srgbClr val="22863A"/>
                </a:solidFill>
                <a:effectLst/>
                <a:latin typeface="SFMono-Regular"/>
              </a:rPr>
              <a:t>&lt;base64-encoded </a:t>
            </a:r>
            <a:r>
              <a:rPr lang="en-US" b="0" i="0" dirty="0">
                <a:solidFill>
                  <a:srgbClr val="6F42C1"/>
                </a:solidFill>
                <a:effectLst/>
                <a:latin typeface="SFMono-Regular"/>
              </a:rPr>
              <a:t>header</a:t>
            </a:r>
            <a:r>
              <a:rPr lang="en-US" b="0" i="0" dirty="0">
                <a:solidFill>
                  <a:srgbClr val="22863A"/>
                </a:solidFill>
                <a:effectLst/>
                <a:latin typeface="SFMono-Regular"/>
              </a:rPr>
              <a:t>&gt;</a:t>
            </a:r>
            <a:r>
              <a:rPr lang="en-US" sz="3200" b="0" i="0" dirty="0">
                <a:solidFill>
                  <a:schemeClr val="bg1"/>
                </a:solidFill>
                <a:effectLst/>
                <a:latin typeface="SFMono-Regular"/>
              </a:rPr>
              <a:t>.</a:t>
            </a:r>
            <a:r>
              <a:rPr lang="en-US" b="0" i="0" dirty="0">
                <a:solidFill>
                  <a:srgbClr val="22863A"/>
                </a:solidFill>
                <a:effectLst/>
                <a:latin typeface="SFMono-Regular"/>
              </a:rPr>
              <a:t>&lt;base64-encoded </a:t>
            </a:r>
            <a:r>
              <a:rPr lang="en-US" b="0" i="0" dirty="0">
                <a:solidFill>
                  <a:srgbClr val="6F42C1"/>
                </a:solidFill>
                <a:effectLst/>
                <a:latin typeface="SFMono-Regular"/>
              </a:rPr>
              <a:t>payload</a:t>
            </a:r>
            <a:r>
              <a:rPr lang="en-US" b="0" i="0" dirty="0">
                <a:solidFill>
                  <a:srgbClr val="22863A"/>
                </a:solidFill>
                <a:effectLst/>
                <a:latin typeface="SFMono-Regular"/>
              </a:rPr>
              <a:t>&gt;</a:t>
            </a:r>
            <a:r>
              <a:rPr lang="en-US" sz="2400" b="0" i="0" dirty="0">
                <a:solidFill>
                  <a:schemeClr val="bg1"/>
                </a:solidFill>
                <a:effectLst/>
                <a:latin typeface="SFMono-Regular"/>
              </a:rPr>
              <a:t>.</a:t>
            </a:r>
            <a:r>
              <a:rPr lang="en-US" b="0" i="0" dirty="0">
                <a:solidFill>
                  <a:srgbClr val="22863A"/>
                </a:solidFill>
                <a:effectLst/>
                <a:latin typeface="SFMono-Regular"/>
              </a:rPr>
              <a:t>&lt;base64-encoded </a:t>
            </a:r>
            <a:r>
              <a:rPr lang="en-US" b="0" i="0" dirty="0">
                <a:solidFill>
                  <a:srgbClr val="6F42C1"/>
                </a:solidFill>
                <a:effectLst/>
                <a:latin typeface="SFMono-Regular"/>
              </a:rPr>
              <a:t>signature</a:t>
            </a:r>
            <a:r>
              <a:rPr lang="en-US" b="0" i="0" dirty="0">
                <a:solidFill>
                  <a:srgbClr val="22863A"/>
                </a:solidFill>
                <a:effectLst/>
                <a:latin typeface="SFMono-Regular"/>
              </a:rPr>
              <a:t>&gt;</a:t>
            </a:r>
            <a:endParaRPr lang="en-US" dirty="0"/>
          </a:p>
        </p:txBody>
      </p:sp>
    </p:spTree>
    <p:extLst>
      <p:ext uri="{BB962C8B-B14F-4D97-AF65-F5344CB8AC3E}">
        <p14:creationId xmlns:p14="http://schemas.microsoft.com/office/powerpoint/2010/main" val="3036071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8B22-4EA5-F782-3B54-E263F9908FE4}"/>
              </a:ext>
            </a:extLst>
          </p:cNvPr>
          <p:cNvSpPr>
            <a:spLocks noGrp="1"/>
          </p:cNvSpPr>
          <p:nvPr>
            <p:ph type="title"/>
          </p:nvPr>
        </p:nvSpPr>
        <p:spPr/>
        <p:txBody>
          <a:bodyPr/>
          <a:lstStyle/>
          <a:p>
            <a:r>
              <a:rPr lang="en-US" dirty="0"/>
              <a:t>Token types</a:t>
            </a:r>
          </a:p>
        </p:txBody>
      </p:sp>
      <p:sp>
        <p:nvSpPr>
          <p:cNvPr id="3" name="Text Placeholder 2">
            <a:extLst>
              <a:ext uri="{FF2B5EF4-FFF2-40B4-BE49-F238E27FC236}">
                <a16:creationId xmlns:a16="http://schemas.microsoft.com/office/drawing/2014/main" id="{06416094-0A78-4710-C4FD-826827A307A1}"/>
              </a:ext>
            </a:extLst>
          </p:cNvPr>
          <p:cNvSpPr>
            <a:spLocks noGrp="1"/>
          </p:cNvSpPr>
          <p:nvPr>
            <p:ph type="body" sz="quarter" idx="10"/>
          </p:nvPr>
        </p:nvSpPr>
        <p:spPr>
          <a:xfrm>
            <a:off x="586896" y="1817370"/>
            <a:ext cx="10886418" cy="4655532"/>
          </a:xfrm>
        </p:spPr>
        <p:txBody>
          <a:bodyPr>
            <a:normAutofit fontScale="70000" lnSpcReduction="20000"/>
          </a:bodyPr>
          <a:lstStyle/>
          <a:p>
            <a:r>
              <a:rPr lang="en-US" sz="3100" b="1" dirty="0"/>
              <a:t>Access token</a:t>
            </a:r>
            <a:r>
              <a:rPr lang="en-US" dirty="0"/>
              <a:t>:  Access token allows a client application to access a specific resource to perform specific actions on behalf of the user. Access tokens are used as bearer tokens means that the bearer (who holds the access token) can access authorized resources without further identification. </a:t>
            </a:r>
            <a:r>
              <a:rPr lang="vi-VN" dirty="0"/>
              <a:t>"cấp quyền truy cập cho người mang </a:t>
            </a:r>
            <a:r>
              <a:rPr lang="en-US" dirty="0" err="1"/>
              <a:t>cái</a:t>
            </a:r>
            <a:r>
              <a:rPr lang="en-US" dirty="0"/>
              <a:t> </a:t>
            </a:r>
            <a:r>
              <a:rPr lang="vi-VN" dirty="0"/>
              <a:t>này". </a:t>
            </a:r>
            <a:r>
              <a:rPr lang="en-US" dirty="0"/>
              <a:t>It’s usually a JWT</a:t>
            </a:r>
          </a:p>
          <a:p>
            <a:endParaRPr lang="en-US" dirty="0"/>
          </a:p>
          <a:p>
            <a:r>
              <a:rPr lang="en-US" sz="3100" b="1" dirty="0"/>
              <a:t>Refresh token</a:t>
            </a:r>
            <a:r>
              <a:rPr lang="en-US" dirty="0"/>
              <a:t>: This is a long-lived token and is used to request a new access token</a:t>
            </a:r>
          </a:p>
          <a:p>
            <a:endParaRPr lang="en-US" dirty="0"/>
          </a:p>
          <a:p>
            <a:r>
              <a:rPr lang="en-US" sz="3100" b="1" dirty="0"/>
              <a:t>ID token</a:t>
            </a:r>
            <a:r>
              <a:rPr lang="en-US" dirty="0"/>
              <a:t>: The ID token represents as JWT. It was introduced by OpenID Connect (OIDC) to  proves that a user has been authenticated and provide information about the user. We cannot use the ID token to call APIs</a:t>
            </a:r>
          </a:p>
          <a:p>
            <a:endParaRPr lang="en-US" dirty="0"/>
          </a:p>
          <a:p>
            <a:r>
              <a:rPr lang="en-US" sz="3100" b="1" dirty="0"/>
              <a:t>Opaque token </a:t>
            </a:r>
            <a:r>
              <a:rPr lang="en-US" sz="3100" dirty="0"/>
              <a:t>(</a:t>
            </a:r>
            <a:r>
              <a:rPr lang="en-US" sz="3100" b="1" dirty="0"/>
              <a:t>Reference token</a:t>
            </a:r>
            <a:r>
              <a:rPr lang="en-US" sz="3100" dirty="0"/>
              <a:t>): </a:t>
            </a:r>
            <a:r>
              <a:rPr lang="en-US" dirty="0"/>
              <a:t>An opaque or a reference token is a random and a unique string of characters which has been issued by the token service as an identifier to be used for API authentication purposes. These tokens does not carry any information related to user; hence it is required to open a back channel to the token validation service to validate it and retrieve token information.</a:t>
            </a:r>
          </a:p>
          <a:p>
            <a:endParaRPr lang="en-US" dirty="0"/>
          </a:p>
        </p:txBody>
      </p:sp>
    </p:spTree>
    <p:extLst>
      <p:ext uri="{BB962C8B-B14F-4D97-AF65-F5344CB8AC3E}">
        <p14:creationId xmlns:p14="http://schemas.microsoft.com/office/powerpoint/2010/main" val="187755078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06F59E3C1E3E4BAA48EAE22399DB55" ma:contentTypeVersion="20" ma:contentTypeDescription="Create a new document." ma:contentTypeScope="" ma:versionID="dc3981dbce9af48a537d1d46fea5dc67">
  <xsd:schema xmlns:xsd="http://www.w3.org/2001/XMLSchema" xmlns:xs="http://www.w3.org/2001/XMLSchema" xmlns:p="http://schemas.microsoft.com/office/2006/metadata/properties" xmlns:ns1="http://schemas.microsoft.com/sharepoint/v3" xmlns:ns2="e4e70d0c-1ccd-4c5d-b6ee-9f2f639d736b" xmlns:ns3="496f9030-4ae6-4d87-853b-6ca1f4d6f3cc" xmlns:ns4="230e9df3-be65-4c73-a93b-d1236ebd677e" targetNamespace="http://schemas.microsoft.com/office/2006/metadata/properties" ma:root="true" ma:fieldsID="057c9a54d8a6f6f3f57e90c7892ba61a" ns1:_="" ns2:_="" ns3:_="" ns4:_="">
    <xsd:import namespace="http://schemas.microsoft.com/sharepoint/v3"/>
    <xsd:import namespace="e4e70d0c-1ccd-4c5d-b6ee-9f2f639d736b"/>
    <xsd:import namespace="496f9030-4ae6-4d87-853b-6ca1f4d6f3c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e70d0c-1ccd-4c5d-b6ee-9f2f639d7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dbe01d7-c23c-41c8-b92b-8850bcc05f28}" ma:internalName="TaxCatchAll" ma:showField="CatchAllData" ma:web="496f9030-4ae6-4d87-853b-6ca1f4d6f3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4e70d0c-1ccd-4c5d-b6ee-9f2f639d736b">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93E114B-C0B5-4653-BCD7-72F2F8645EAB}">
  <ds:schemaRefs>
    <ds:schemaRef ds:uri="http://schemas.microsoft.com/sharepoint/v3/contenttype/forms"/>
  </ds:schemaRefs>
</ds:datastoreItem>
</file>

<file path=customXml/itemProps2.xml><?xml version="1.0" encoding="utf-8"?>
<ds:datastoreItem xmlns:ds="http://schemas.openxmlformats.org/officeDocument/2006/customXml" ds:itemID="{D3ECAADF-1FC9-4BE7-9A04-1228079B14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e70d0c-1ccd-4c5d-b6ee-9f2f639d736b"/>
    <ds:schemaRef ds:uri="496f9030-4ae6-4d87-853b-6ca1f4d6f3c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E1A77F-022C-4B5B-9252-EBF8223F9443}">
  <ds:schemaRefs>
    <ds:schemaRef ds:uri="http://schemas.microsoft.com/office/infopath/2007/PartnerControls"/>
    <ds:schemaRef ds:uri="http://purl.org/dc/dcmitype/"/>
    <ds:schemaRef ds:uri="http://schemas.microsoft.com/office/2006/metadata/properties"/>
    <ds:schemaRef ds:uri="230e9df3-be65-4c73-a93b-d1236ebd677e"/>
    <ds:schemaRef ds:uri="http://purl.org/dc/terms/"/>
    <ds:schemaRef ds:uri="http://www.w3.org/XML/1998/namespace"/>
    <ds:schemaRef ds:uri="http://schemas.microsoft.com/office/2006/documentManagement/types"/>
    <ds:schemaRef ds:uri="e4e70d0c-1ccd-4c5d-b6ee-9f2f639d736b"/>
    <ds:schemaRef ds:uri="http://schemas.openxmlformats.org/package/2006/metadata/core-properties"/>
    <ds:schemaRef ds:uri="496f9030-4ae6-4d87-853b-6ca1f4d6f3cc"/>
    <ds:schemaRef ds:uri="http://schemas.microsoft.com/sharepoint/v3"/>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 id="{f4308c54-0208-43d3-afad-1f8df2f678b7}" enabled="0" method="" siteId="{f4308c54-0208-43d3-afad-1f8df2f678b7}" removed="1"/>
</clbl:labelList>
</file>

<file path=docProps/app.xml><?xml version="1.0" encoding="utf-8"?>
<Properties xmlns="http://schemas.openxmlformats.org/officeDocument/2006/extended-properties" xmlns:vt="http://schemas.openxmlformats.org/officeDocument/2006/docPropsVTypes">
  <TotalTime>1161</TotalTime>
  <Words>1527</Words>
  <Application>Microsoft Office PowerPoint</Application>
  <PresentationFormat>Widescreen</PresentationFormat>
  <Paragraphs>191</Paragraphs>
  <Slides>21</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CircularSp</vt:lpstr>
      <vt:lpstr>Segoe UI</vt:lpstr>
      <vt:lpstr>Segoe UI Light</vt:lpstr>
      <vt:lpstr>Segoe UI Semibold</vt:lpstr>
      <vt:lpstr>Segoe UI Semilight</vt:lpstr>
      <vt:lpstr>SFMono-Regular</vt:lpstr>
      <vt:lpstr>1_Office Theme</vt:lpstr>
      <vt:lpstr>7_Office Theme</vt:lpstr>
      <vt:lpstr>Let’s Get Technical - Vietnam Demystify OAuth 2.0 and Integrate web apps to Azure Active Directory</vt:lpstr>
      <vt:lpstr>Reactors Code of Conduct</vt:lpstr>
      <vt:lpstr>Quy tắc ứng xử trên Microsoft Reactor</vt:lpstr>
      <vt:lpstr>Let’s begin with Authentication vs Authorization</vt:lpstr>
      <vt:lpstr>OAuth 2.0/OpenID Connect</vt:lpstr>
      <vt:lpstr>Four roles defined by OAuth</vt:lpstr>
      <vt:lpstr>Microsoft Entra ID (Azure Active Directory)</vt:lpstr>
      <vt:lpstr>JWT</vt:lpstr>
      <vt:lpstr>Token types</vt:lpstr>
      <vt:lpstr>Grant Types in OAuth 2.0</vt:lpstr>
      <vt:lpstr>PowerPoint Presentation</vt:lpstr>
      <vt:lpstr>Implicit flow (depreciated)</vt:lpstr>
      <vt:lpstr>Authorization Code Flow + PKCE</vt:lpstr>
      <vt:lpstr>Client credentials</vt:lpstr>
      <vt:lpstr>PowerPoint Presentation</vt:lpstr>
      <vt:lpstr>Microsoft Identity Platform</vt:lpstr>
      <vt:lpstr>Microsoft Authentication Libraries (MSAL)</vt:lpstr>
      <vt:lpstr>Resources</vt:lpstr>
      <vt:lpstr>Stay connected </vt:lpstr>
      <vt:lpstr>Tell us if you want more!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Land</dc:creator>
  <cp:lastModifiedBy>Thien Nguyen Le Quynh</cp:lastModifiedBy>
  <cp:revision>36</cp:revision>
  <dcterms:created xsi:type="dcterms:W3CDTF">2020-08-05T21:00:18Z</dcterms:created>
  <dcterms:modified xsi:type="dcterms:W3CDTF">2023-08-18T08:51:35Z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0x010100C306F59E3C1E3E4BAA48EAE22399DB55</vt:lpwstr>
  </property>
  <property fmtid="{D5CDD505-2E9C-101B-9397-08002B2CF9AE}" pid="3" name="MediaServiceImageTags">
    <vt:lpwstr/>
  </property>
</Properties>
</file>